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Arimo"/>
      <p:regular r:id="rId29"/>
      <p:bold r:id="rId30"/>
      <p:italic r:id="rId31"/>
      <p:boldItalic r:id="rId32"/>
    </p:embeddedFont>
    <p:embeddedFont>
      <p:font typeface="Anaheim"/>
      <p:regular r:id="rId33"/>
    </p:embeddedFont>
    <p:embeddedFont>
      <p:font typeface="Bai Jamjuree"/>
      <p:regular r:id="rId34"/>
      <p:bold r:id="rId35"/>
      <p:italic r:id="rId36"/>
      <p:boldItalic r:id="rId37"/>
    </p:embeddedFont>
    <p:embeddedFont>
      <p:font typeface="Maven Pro"/>
      <p:regular r:id="rId38"/>
      <p:bold r:id="rId39"/>
    </p:embeddedFont>
    <p:embeddedFont>
      <p:font typeface="PT Sans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Karla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44" Type="http://schemas.openxmlformats.org/officeDocument/2006/relationships/font" Target="fonts/RobotoMono-regular.fntdata"/><Relationship Id="rId43" Type="http://schemas.openxmlformats.org/officeDocument/2006/relationships/font" Target="fonts/PTSans-boldItalic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Karla-regular.fntdata"/><Relationship Id="rId47" Type="http://schemas.openxmlformats.org/officeDocument/2006/relationships/font" Target="fonts/RobotoMono-boldItalic.fntdata"/><Relationship Id="rId49" Type="http://schemas.openxmlformats.org/officeDocument/2006/relationships/font" Target="fonts/Karl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imo-italic.fntdata"/><Relationship Id="rId30" Type="http://schemas.openxmlformats.org/officeDocument/2006/relationships/font" Target="fonts/Arimo-bold.fntdata"/><Relationship Id="rId33" Type="http://schemas.openxmlformats.org/officeDocument/2006/relationships/font" Target="fonts/Anaheim-regular.fntdata"/><Relationship Id="rId32" Type="http://schemas.openxmlformats.org/officeDocument/2006/relationships/font" Target="fonts/Arimo-boldItalic.fntdata"/><Relationship Id="rId35" Type="http://schemas.openxmlformats.org/officeDocument/2006/relationships/font" Target="fonts/BaiJamjuree-bold.fntdata"/><Relationship Id="rId34" Type="http://schemas.openxmlformats.org/officeDocument/2006/relationships/font" Target="fonts/BaiJamjuree-regular.fntdata"/><Relationship Id="rId37" Type="http://schemas.openxmlformats.org/officeDocument/2006/relationships/font" Target="fonts/BaiJamjuree-boldItalic.fntdata"/><Relationship Id="rId36" Type="http://schemas.openxmlformats.org/officeDocument/2006/relationships/font" Target="fonts/BaiJamjuree-italic.fntdata"/><Relationship Id="rId39" Type="http://schemas.openxmlformats.org/officeDocument/2006/relationships/font" Target="fonts/MavenPro-bold.fntdata"/><Relationship Id="rId38" Type="http://schemas.openxmlformats.org/officeDocument/2006/relationships/font" Target="fonts/MavenPr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29" Type="http://schemas.openxmlformats.org/officeDocument/2006/relationships/font" Target="fonts/Arimo-regular.fntdata"/><Relationship Id="rId51" Type="http://schemas.openxmlformats.org/officeDocument/2006/relationships/font" Target="fonts/Karla-boldItalic.fntdata"/><Relationship Id="rId50" Type="http://schemas.openxmlformats.org/officeDocument/2006/relationships/font" Target="fonts/Karla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7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54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d6309e0b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d6309e0b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d6309e0b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d6309e0b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91af7a80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91af7a80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91af7a8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91af7a8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87a5a500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87a5a500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87a5a50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87a5a50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87a5a500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87a5a500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91af7a8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91af7a8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7008f198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7008f198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7008f198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7008f198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390775" y="539500"/>
            <a:ext cx="5040000" cy="16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775475" y="2851650"/>
            <a:ext cx="21909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1119625" y="1078050"/>
            <a:ext cx="4290600" cy="11082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1119625" y="2356200"/>
            <a:ext cx="429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2" type="title"/>
          </p:nvPr>
        </p:nvSpPr>
        <p:spPr>
          <a:xfrm>
            <a:off x="1617083" y="1430399"/>
            <a:ext cx="737700" cy="649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3" type="title"/>
          </p:nvPr>
        </p:nvSpPr>
        <p:spPr>
          <a:xfrm>
            <a:off x="1617150" y="3063912"/>
            <a:ext cx="737700" cy="649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4" type="title"/>
          </p:nvPr>
        </p:nvSpPr>
        <p:spPr>
          <a:xfrm>
            <a:off x="4203150" y="1430474"/>
            <a:ext cx="737700" cy="649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5" type="title"/>
          </p:nvPr>
        </p:nvSpPr>
        <p:spPr>
          <a:xfrm>
            <a:off x="4203150" y="3063896"/>
            <a:ext cx="737700" cy="649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6" type="title"/>
          </p:nvPr>
        </p:nvSpPr>
        <p:spPr>
          <a:xfrm>
            <a:off x="6789108" y="1430425"/>
            <a:ext cx="737700" cy="649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7" type="title"/>
          </p:nvPr>
        </p:nvSpPr>
        <p:spPr>
          <a:xfrm>
            <a:off x="6789083" y="3063837"/>
            <a:ext cx="737700" cy="649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20000" y="2186425"/>
            <a:ext cx="2532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8" type="subTitle"/>
          </p:nvPr>
        </p:nvSpPr>
        <p:spPr>
          <a:xfrm>
            <a:off x="3306000" y="2186425"/>
            <a:ext cx="2532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9" type="subTitle"/>
          </p:nvPr>
        </p:nvSpPr>
        <p:spPr>
          <a:xfrm>
            <a:off x="5892000" y="2186425"/>
            <a:ext cx="2532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3" type="subTitle"/>
          </p:nvPr>
        </p:nvSpPr>
        <p:spPr>
          <a:xfrm>
            <a:off x="720000" y="3819925"/>
            <a:ext cx="2532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4" type="subTitle"/>
          </p:nvPr>
        </p:nvSpPr>
        <p:spPr>
          <a:xfrm>
            <a:off x="3306000" y="3819925"/>
            <a:ext cx="2532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5" type="subTitle"/>
          </p:nvPr>
        </p:nvSpPr>
        <p:spPr>
          <a:xfrm>
            <a:off x="5892000" y="3819925"/>
            <a:ext cx="2532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0" name="Google Shape;60;p13"/>
          <p:cNvGrpSpPr/>
          <p:nvPr/>
        </p:nvGrpSpPr>
        <p:grpSpPr>
          <a:xfrm>
            <a:off x="-1663656" y="-890809"/>
            <a:ext cx="12538630" cy="6557280"/>
            <a:chOff x="-1663656" y="-890809"/>
            <a:chExt cx="12538630" cy="6557280"/>
          </a:xfrm>
        </p:grpSpPr>
        <p:sp>
          <p:nvSpPr>
            <p:cNvPr id="61" name="Google Shape;61;p13"/>
            <p:cNvSpPr/>
            <p:nvPr/>
          </p:nvSpPr>
          <p:spPr>
            <a:xfrm rot="-369599">
              <a:off x="3099300" y="4413815"/>
              <a:ext cx="7753036" cy="839108"/>
            </a:xfrm>
            <a:custGeom>
              <a:rect b="b" l="l" r="r" t="t"/>
              <a:pathLst>
                <a:path extrusionOk="0" h="22440" w="207337">
                  <a:moveTo>
                    <a:pt x="154960" y="4211"/>
                  </a:moveTo>
                  <a:cubicBezTo>
                    <a:pt x="155770" y="4211"/>
                    <a:pt x="156437" y="4687"/>
                    <a:pt x="156794" y="5009"/>
                  </a:cubicBezTo>
                  <a:cubicBezTo>
                    <a:pt x="157806" y="5902"/>
                    <a:pt x="158401" y="7342"/>
                    <a:pt x="158282" y="8569"/>
                  </a:cubicBezTo>
                  <a:cubicBezTo>
                    <a:pt x="158151" y="9878"/>
                    <a:pt x="157508" y="11176"/>
                    <a:pt x="156449" y="12331"/>
                  </a:cubicBezTo>
                  <a:cubicBezTo>
                    <a:pt x="154651" y="11676"/>
                    <a:pt x="153246" y="10509"/>
                    <a:pt x="152639" y="9069"/>
                  </a:cubicBezTo>
                  <a:cubicBezTo>
                    <a:pt x="152210" y="8081"/>
                    <a:pt x="152293" y="6771"/>
                    <a:pt x="152829" y="5723"/>
                  </a:cubicBezTo>
                  <a:cubicBezTo>
                    <a:pt x="153055" y="5271"/>
                    <a:pt x="153591" y="4473"/>
                    <a:pt x="154520" y="4271"/>
                  </a:cubicBezTo>
                  <a:cubicBezTo>
                    <a:pt x="154675" y="4235"/>
                    <a:pt x="154818" y="4211"/>
                    <a:pt x="154960" y="4211"/>
                  </a:cubicBezTo>
                  <a:close/>
                  <a:moveTo>
                    <a:pt x="154966" y="0"/>
                  </a:moveTo>
                  <a:cubicBezTo>
                    <a:pt x="154510" y="0"/>
                    <a:pt x="154054" y="50"/>
                    <a:pt x="153603" y="151"/>
                  </a:cubicBezTo>
                  <a:cubicBezTo>
                    <a:pt x="151674" y="580"/>
                    <a:pt x="150055" y="1877"/>
                    <a:pt x="149067" y="3794"/>
                  </a:cubicBezTo>
                  <a:cubicBezTo>
                    <a:pt x="147948" y="5973"/>
                    <a:pt x="147829" y="8557"/>
                    <a:pt x="148745" y="10724"/>
                  </a:cubicBezTo>
                  <a:cubicBezTo>
                    <a:pt x="149495" y="12498"/>
                    <a:pt x="150841" y="13998"/>
                    <a:pt x="152567" y="15105"/>
                  </a:cubicBezTo>
                  <a:cubicBezTo>
                    <a:pt x="150266" y="16189"/>
                    <a:pt x="147737" y="16726"/>
                    <a:pt x="145207" y="16726"/>
                  </a:cubicBezTo>
                  <a:cubicBezTo>
                    <a:pt x="141927" y="16726"/>
                    <a:pt x="138646" y="15822"/>
                    <a:pt x="135863" y="14034"/>
                  </a:cubicBezTo>
                  <a:cubicBezTo>
                    <a:pt x="135053" y="13510"/>
                    <a:pt x="134255" y="12903"/>
                    <a:pt x="133398" y="12260"/>
                  </a:cubicBezTo>
                  <a:cubicBezTo>
                    <a:pt x="131303" y="10664"/>
                    <a:pt x="129124" y="9009"/>
                    <a:pt x="126302" y="8378"/>
                  </a:cubicBezTo>
                  <a:cubicBezTo>
                    <a:pt x="125472" y="8192"/>
                    <a:pt x="124652" y="8109"/>
                    <a:pt x="123842" y="8109"/>
                  </a:cubicBezTo>
                  <a:cubicBezTo>
                    <a:pt x="120150" y="8109"/>
                    <a:pt x="116690" y="9840"/>
                    <a:pt x="113574" y="11402"/>
                  </a:cubicBezTo>
                  <a:cubicBezTo>
                    <a:pt x="113205" y="11581"/>
                    <a:pt x="112848" y="11771"/>
                    <a:pt x="112479" y="11950"/>
                  </a:cubicBezTo>
                  <a:cubicBezTo>
                    <a:pt x="104058" y="16089"/>
                    <a:pt x="94743" y="18217"/>
                    <a:pt x="85401" y="18217"/>
                  </a:cubicBezTo>
                  <a:cubicBezTo>
                    <a:pt x="81416" y="18217"/>
                    <a:pt x="77425" y="17829"/>
                    <a:pt x="73498" y="17046"/>
                  </a:cubicBezTo>
                  <a:cubicBezTo>
                    <a:pt x="66640" y="15677"/>
                    <a:pt x="59901" y="13081"/>
                    <a:pt x="53376" y="10569"/>
                  </a:cubicBezTo>
                  <a:cubicBezTo>
                    <a:pt x="48364" y="8640"/>
                    <a:pt x="43185" y="6652"/>
                    <a:pt x="37886" y="5175"/>
                  </a:cubicBezTo>
                  <a:cubicBezTo>
                    <a:pt x="32502" y="3672"/>
                    <a:pt x="27133" y="2903"/>
                    <a:pt x="22141" y="2903"/>
                  </a:cubicBezTo>
                  <a:cubicBezTo>
                    <a:pt x="20808" y="2903"/>
                    <a:pt x="19502" y="2958"/>
                    <a:pt x="18229" y="3068"/>
                  </a:cubicBezTo>
                  <a:cubicBezTo>
                    <a:pt x="10954" y="3699"/>
                    <a:pt x="4823" y="6068"/>
                    <a:pt x="1" y="10117"/>
                  </a:cubicBezTo>
                  <a:lnTo>
                    <a:pt x="2715" y="13343"/>
                  </a:lnTo>
                  <a:cubicBezTo>
                    <a:pt x="8413" y="8561"/>
                    <a:pt x="15603" y="7144"/>
                    <a:pt x="22120" y="7144"/>
                  </a:cubicBezTo>
                  <a:cubicBezTo>
                    <a:pt x="28144" y="7144"/>
                    <a:pt x="33592" y="8355"/>
                    <a:pt x="36755" y="9235"/>
                  </a:cubicBezTo>
                  <a:cubicBezTo>
                    <a:pt x="41863" y="10664"/>
                    <a:pt x="46947" y="12617"/>
                    <a:pt x="51864" y="14510"/>
                  </a:cubicBezTo>
                  <a:cubicBezTo>
                    <a:pt x="58544" y="17082"/>
                    <a:pt x="65461" y="19737"/>
                    <a:pt x="72676" y="21177"/>
                  </a:cubicBezTo>
                  <a:cubicBezTo>
                    <a:pt x="76879" y="22023"/>
                    <a:pt x="81142" y="22439"/>
                    <a:pt x="85404" y="22439"/>
                  </a:cubicBezTo>
                  <a:cubicBezTo>
                    <a:pt x="95382" y="22439"/>
                    <a:pt x="105347" y="20153"/>
                    <a:pt x="114336" y="15724"/>
                  </a:cubicBezTo>
                  <a:cubicBezTo>
                    <a:pt x="114705" y="15546"/>
                    <a:pt x="115086" y="15355"/>
                    <a:pt x="115456" y="15177"/>
                  </a:cubicBezTo>
                  <a:cubicBezTo>
                    <a:pt x="118265" y="13772"/>
                    <a:pt x="121150" y="12325"/>
                    <a:pt x="123870" y="12325"/>
                  </a:cubicBezTo>
                  <a:cubicBezTo>
                    <a:pt x="124377" y="12325"/>
                    <a:pt x="124879" y="12375"/>
                    <a:pt x="125373" y="12486"/>
                  </a:cubicBezTo>
                  <a:cubicBezTo>
                    <a:pt x="127302" y="12914"/>
                    <a:pt x="129029" y="14236"/>
                    <a:pt x="130850" y="15617"/>
                  </a:cubicBezTo>
                  <a:cubicBezTo>
                    <a:pt x="131719" y="16284"/>
                    <a:pt x="132624" y="16975"/>
                    <a:pt x="133589" y="17582"/>
                  </a:cubicBezTo>
                  <a:cubicBezTo>
                    <a:pt x="137047" y="19807"/>
                    <a:pt x="141131" y="20934"/>
                    <a:pt x="145216" y="20934"/>
                  </a:cubicBezTo>
                  <a:cubicBezTo>
                    <a:pt x="148584" y="20934"/>
                    <a:pt x="151954" y="20167"/>
                    <a:pt x="154972" y="18618"/>
                  </a:cubicBezTo>
                  <a:cubicBezTo>
                    <a:pt x="155925" y="18129"/>
                    <a:pt x="156806" y="17570"/>
                    <a:pt x="157604" y="16963"/>
                  </a:cubicBezTo>
                  <a:cubicBezTo>
                    <a:pt x="157758" y="16986"/>
                    <a:pt x="157913" y="17010"/>
                    <a:pt x="158068" y="17022"/>
                  </a:cubicBezTo>
                  <a:cubicBezTo>
                    <a:pt x="158731" y="17099"/>
                    <a:pt x="159392" y="17134"/>
                    <a:pt x="160049" y="17134"/>
                  </a:cubicBezTo>
                  <a:cubicBezTo>
                    <a:pt x="162938" y="17134"/>
                    <a:pt x="165739" y="16469"/>
                    <a:pt x="168272" y="15867"/>
                  </a:cubicBezTo>
                  <a:lnTo>
                    <a:pt x="207336" y="6557"/>
                  </a:lnTo>
                  <a:lnTo>
                    <a:pt x="206348" y="2461"/>
                  </a:lnTo>
                  <a:lnTo>
                    <a:pt x="167295" y="11760"/>
                  </a:lnTo>
                  <a:cubicBezTo>
                    <a:pt x="165283" y="12236"/>
                    <a:pt x="163235" y="12724"/>
                    <a:pt x="161223" y="12879"/>
                  </a:cubicBezTo>
                  <a:cubicBezTo>
                    <a:pt x="161914" y="11641"/>
                    <a:pt x="162342" y="10331"/>
                    <a:pt x="162473" y="8997"/>
                  </a:cubicBezTo>
                  <a:cubicBezTo>
                    <a:pt x="162735" y="6402"/>
                    <a:pt x="161628" y="3663"/>
                    <a:pt x="159592" y="1854"/>
                  </a:cubicBezTo>
                  <a:cubicBezTo>
                    <a:pt x="158232" y="643"/>
                    <a:pt x="156602" y="0"/>
                    <a:pt x="154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10403801">
              <a:off x="-1641126" y="-447817"/>
              <a:ext cx="7752965" cy="839100"/>
            </a:xfrm>
            <a:custGeom>
              <a:rect b="b" l="l" r="r" t="t"/>
              <a:pathLst>
                <a:path extrusionOk="0" h="22440" w="207337">
                  <a:moveTo>
                    <a:pt x="154960" y="4211"/>
                  </a:moveTo>
                  <a:cubicBezTo>
                    <a:pt x="155770" y="4211"/>
                    <a:pt x="156437" y="4687"/>
                    <a:pt x="156794" y="5009"/>
                  </a:cubicBezTo>
                  <a:cubicBezTo>
                    <a:pt x="157806" y="5902"/>
                    <a:pt x="158401" y="7342"/>
                    <a:pt x="158282" y="8569"/>
                  </a:cubicBezTo>
                  <a:cubicBezTo>
                    <a:pt x="158151" y="9878"/>
                    <a:pt x="157508" y="11176"/>
                    <a:pt x="156449" y="12331"/>
                  </a:cubicBezTo>
                  <a:cubicBezTo>
                    <a:pt x="154651" y="11676"/>
                    <a:pt x="153246" y="10509"/>
                    <a:pt x="152639" y="9069"/>
                  </a:cubicBezTo>
                  <a:cubicBezTo>
                    <a:pt x="152210" y="8081"/>
                    <a:pt x="152293" y="6771"/>
                    <a:pt x="152829" y="5723"/>
                  </a:cubicBezTo>
                  <a:cubicBezTo>
                    <a:pt x="153055" y="5271"/>
                    <a:pt x="153591" y="4473"/>
                    <a:pt x="154520" y="4271"/>
                  </a:cubicBezTo>
                  <a:cubicBezTo>
                    <a:pt x="154675" y="4235"/>
                    <a:pt x="154818" y="4211"/>
                    <a:pt x="154960" y="4211"/>
                  </a:cubicBezTo>
                  <a:close/>
                  <a:moveTo>
                    <a:pt x="154966" y="0"/>
                  </a:moveTo>
                  <a:cubicBezTo>
                    <a:pt x="154510" y="0"/>
                    <a:pt x="154054" y="50"/>
                    <a:pt x="153603" y="151"/>
                  </a:cubicBezTo>
                  <a:cubicBezTo>
                    <a:pt x="151674" y="580"/>
                    <a:pt x="150055" y="1877"/>
                    <a:pt x="149067" y="3794"/>
                  </a:cubicBezTo>
                  <a:cubicBezTo>
                    <a:pt x="147948" y="5973"/>
                    <a:pt x="147829" y="8557"/>
                    <a:pt x="148745" y="10724"/>
                  </a:cubicBezTo>
                  <a:cubicBezTo>
                    <a:pt x="149495" y="12498"/>
                    <a:pt x="150841" y="13998"/>
                    <a:pt x="152567" y="15105"/>
                  </a:cubicBezTo>
                  <a:cubicBezTo>
                    <a:pt x="150266" y="16189"/>
                    <a:pt x="147737" y="16726"/>
                    <a:pt x="145207" y="16726"/>
                  </a:cubicBezTo>
                  <a:cubicBezTo>
                    <a:pt x="141927" y="16726"/>
                    <a:pt x="138646" y="15822"/>
                    <a:pt x="135863" y="14034"/>
                  </a:cubicBezTo>
                  <a:cubicBezTo>
                    <a:pt x="135053" y="13510"/>
                    <a:pt x="134255" y="12903"/>
                    <a:pt x="133398" y="12260"/>
                  </a:cubicBezTo>
                  <a:cubicBezTo>
                    <a:pt x="131303" y="10664"/>
                    <a:pt x="129124" y="9009"/>
                    <a:pt x="126302" y="8378"/>
                  </a:cubicBezTo>
                  <a:cubicBezTo>
                    <a:pt x="125472" y="8192"/>
                    <a:pt x="124652" y="8109"/>
                    <a:pt x="123842" y="8109"/>
                  </a:cubicBezTo>
                  <a:cubicBezTo>
                    <a:pt x="120150" y="8109"/>
                    <a:pt x="116690" y="9840"/>
                    <a:pt x="113574" y="11402"/>
                  </a:cubicBezTo>
                  <a:cubicBezTo>
                    <a:pt x="113205" y="11581"/>
                    <a:pt x="112848" y="11771"/>
                    <a:pt x="112479" y="11950"/>
                  </a:cubicBezTo>
                  <a:cubicBezTo>
                    <a:pt x="104058" y="16089"/>
                    <a:pt x="94743" y="18217"/>
                    <a:pt x="85401" y="18217"/>
                  </a:cubicBezTo>
                  <a:cubicBezTo>
                    <a:pt x="81416" y="18217"/>
                    <a:pt x="77425" y="17829"/>
                    <a:pt x="73498" y="17046"/>
                  </a:cubicBezTo>
                  <a:cubicBezTo>
                    <a:pt x="66640" y="15677"/>
                    <a:pt x="59901" y="13081"/>
                    <a:pt x="53376" y="10569"/>
                  </a:cubicBezTo>
                  <a:cubicBezTo>
                    <a:pt x="48364" y="8640"/>
                    <a:pt x="43185" y="6652"/>
                    <a:pt x="37886" y="5175"/>
                  </a:cubicBezTo>
                  <a:cubicBezTo>
                    <a:pt x="32502" y="3672"/>
                    <a:pt x="27133" y="2903"/>
                    <a:pt x="22141" y="2903"/>
                  </a:cubicBezTo>
                  <a:cubicBezTo>
                    <a:pt x="20808" y="2903"/>
                    <a:pt x="19502" y="2958"/>
                    <a:pt x="18229" y="3068"/>
                  </a:cubicBezTo>
                  <a:cubicBezTo>
                    <a:pt x="10954" y="3699"/>
                    <a:pt x="4823" y="6068"/>
                    <a:pt x="1" y="10117"/>
                  </a:cubicBezTo>
                  <a:lnTo>
                    <a:pt x="2715" y="13343"/>
                  </a:lnTo>
                  <a:cubicBezTo>
                    <a:pt x="8413" y="8561"/>
                    <a:pt x="15603" y="7144"/>
                    <a:pt x="22120" y="7144"/>
                  </a:cubicBezTo>
                  <a:cubicBezTo>
                    <a:pt x="28144" y="7144"/>
                    <a:pt x="33592" y="8355"/>
                    <a:pt x="36755" y="9235"/>
                  </a:cubicBezTo>
                  <a:cubicBezTo>
                    <a:pt x="41863" y="10664"/>
                    <a:pt x="46947" y="12617"/>
                    <a:pt x="51864" y="14510"/>
                  </a:cubicBezTo>
                  <a:cubicBezTo>
                    <a:pt x="58544" y="17082"/>
                    <a:pt x="65461" y="19737"/>
                    <a:pt x="72676" y="21177"/>
                  </a:cubicBezTo>
                  <a:cubicBezTo>
                    <a:pt x="76879" y="22023"/>
                    <a:pt x="81142" y="22439"/>
                    <a:pt x="85404" y="22439"/>
                  </a:cubicBezTo>
                  <a:cubicBezTo>
                    <a:pt x="95382" y="22439"/>
                    <a:pt x="105347" y="20153"/>
                    <a:pt x="114336" y="15724"/>
                  </a:cubicBezTo>
                  <a:cubicBezTo>
                    <a:pt x="114705" y="15546"/>
                    <a:pt x="115086" y="15355"/>
                    <a:pt x="115456" y="15177"/>
                  </a:cubicBezTo>
                  <a:cubicBezTo>
                    <a:pt x="118265" y="13772"/>
                    <a:pt x="121150" y="12325"/>
                    <a:pt x="123870" y="12325"/>
                  </a:cubicBezTo>
                  <a:cubicBezTo>
                    <a:pt x="124377" y="12325"/>
                    <a:pt x="124879" y="12375"/>
                    <a:pt x="125373" y="12486"/>
                  </a:cubicBezTo>
                  <a:cubicBezTo>
                    <a:pt x="127302" y="12914"/>
                    <a:pt x="129029" y="14236"/>
                    <a:pt x="130850" y="15617"/>
                  </a:cubicBezTo>
                  <a:cubicBezTo>
                    <a:pt x="131719" y="16284"/>
                    <a:pt x="132624" y="16975"/>
                    <a:pt x="133589" y="17582"/>
                  </a:cubicBezTo>
                  <a:cubicBezTo>
                    <a:pt x="137047" y="19807"/>
                    <a:pt x="141131" y="20934"/>
                    <a:pt x="145216" y="20934"/>
                  </a:cubicBezTo>
                  <a:cubicBezTo>
                    <a:pt x="148584" y="20934"/>
                    <a:pt x="151954" y="20167"/>
                    <a:pt x="154972" y="18618"/>
                  </a:cubicBezTo>
                  <a:cubicBezTo>
                    <a:pt x="155925" y="18129"/>
                    <a:pt x="156806" y="17570"/>
                    <a:pt x="157604" y="16963"/>
                  </a:cubicBezTo>
                  <a:cubicBezTo>
                    <a:pt x="157758" y="16986"/>
                    <a:pt x="157913" y="17010"/>
                    <a:pt x="158068" y="17022"/>
                  </a:cubicBezTo>
                  <a:cubicBezTo>
                    <a:pt x="158731" y="17099"/>
                    <a:pt x="159392" y="17134"/>
                    <a:pt x="160049" y="17134"/>
                  </a:cubicBezTo>
                  <a:cubicBezTo>
                    <a:pt x="162938" y="17134"/>
                    <a:pt x="165739" y="16469"/>
                    <a:pt x="168272" y="15867"/>
                  </a:cubicBezTo>
                  <a:lnTo>
                    <a:pt x="207336" y="6557"/>
                  </a:lnTo>
                  <a:lnTo>
                    <a:pt x="206348" y="2461"/>
                  </a:lnTo>
                  <a:lnTo>
                    <a:pt x="167295" y="11760"/>
                  </a:lnTo>
                  <a:cubicBezTo>
                    <a:pt x="165283" y="12236"/>
                    <a:pt x="163235" y="12724"/>
                    <a:pt x="161223" y="12879"/>
                  </a:cubicBezTo>
                  <a:cubicBezTo>
                    <a:pt x="161914" y="11641"/>
                    <a:pt x="162342" y="10331"/>
                    <a:pt x="162473" y="8997"/>
                  </a:cubicBezTo>
                  <a:cubicBezTo>
                    <a:pt x="162735" y="6402"/>
                    <a:pt x="161628" y="3663"/>
                    <a:pt x="159592" y="1854"/>
                  </a:cubicBezTo>
                  <a:cubicBezTo>
                    <a:pt x="158232" y="643"/>
                    <a:pt x="156602" y="0"/>
                    <a:pt x="154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4442225" y="918738"/>
            <a:ext cx="2710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889175" y="2192863"/>
            <a:ext cx="43737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66" name="Google Shape;66;p14"/>
          <p:cNvSpPr/>
          <p:nvPr/>
        </p:nvSpPr>
        <p:spPr>
          <a:xfrm rot="8736848">
            <a:off x="-4054496" y="244758"/>
            <a:ext cx="9058390" cy="4773740"/>
          </a:xfrm>
          <a:custGeom>
            <a:rect b="b" l="l" r="r" t="t"/>
            <a:pathLst>
              <a:path extrusionOk="0" h="145909" w="276869">
                <a:moveTo>
                  <a:pt x="216718" y="40527"/>
                </a:moveTo>
                <a:cubicBezTo>
                  <a:pt x="218313" y="40527"/>
                  <a:pt x="220183" y="41443"/>
                  <a:pt x="221385" y="42956"/>
                </a:cubicBezTo>
                <a:cubicBezTo>
                  <a:pt x="223076" y="45087"/>
                  <a:pt x="223969" y="48254"/>
                  <a:pt x="224112" y="52671"/>
                </a:cubicBezTo>
                <a:cubicBezTo>
                  <a:pt x="224124" y="52921"/>
                  <a:pt x="224124" y="53159"/>
                  <a:pt x="224135" y="53421"/>
                </a:cubicBezTo>
                <a:cubicBezTo>
                  <a:pt x="220075" y="52731"/>
                  <a:pt x="217218" y="51421"/>
                  <a:pt x="215313" y="49409"/>
                </a:cubicBezTo>
                <a:cubicBezTo>
                  <a:pt x="213956" y="47968"/>
                  <a:pt x="213265" y="45515"/>
                  <a:pt x="213622" y="43456"/>
                </a:cubicBezTo>
                <a:cubicBezTo>
                  <a:pt x="213777" y="42563"/>
                  <a:pt x="214182" y="41396"/>
                  <a:pt x="215265" y="40848"/>
                </a:cubicBezTo>
                <a:cubicBezTo>
                  <a:pt x="215694" y="40622"/>
                  <a:pt x="216194" y="40527"/>
                  <a:pt x="216718" y="40527"/>
                </a:cubicBezTo>
                <a:close/>
                <a:moveTo>
                  <a:pt x="112062" y="8939"/>
                </a:moveTo>
                <a:cubicBezTo>
                  <a:pt x="112860" y="8939"/>
                  <a:pt x="113384" y="9094"/>
                  <a:pt x="113562" y="9380"/>
                </a:cubicBezTo>
                <a:cubicBezTo>
                  <a:pt x="113753" y="9701"/>
                  <a:pt x="113634" y="10285"/>
                  <a:pt x="113181" y="11118"/>
                </a:cubicBezTo>
                <a:cubicBezTo>
                  <a:pt x="112479" y="12404"/>
                  <a:pt x="111169" y="13881"/>
                  <a:pt x="109490" y="15285"/>
                </a:cubicBezTo>
                <a:cubicBezTo>
                  <a:pt x="91667" y="30097"/>
                  <a:pt x="73021" y="44015"/>
                  <a:pt x="53721" y="56933"/>
                </a:cubicBezTo>
                <a:cubicBezTo>
                  <a:pt x="66580" y="36883"/>
                  <a:pt x="85011" y="20453"/>
                  <a:pt x="106752" y="10344"/>
                </a:cubicBezTo>
                <a:cubicBezTo>
                  <a:pt x="108931" y="9332"/>
                  <a:pt x="110824" y="8939"/>
                  <a:pt x="112062" y="8939"/>
                </a:cubicBezTo>
                <a:close/>
                <a:moveTo>
                  <a:pt x="140839" y="67328"/>
                </a:moveTo>
                <a:cubicBezTo>
                  <a:pt x="141113" y="67328"/>
                  <a:pt x="141375" y="67363"/>
                  <a:pt x="141613" y="67435"/>
                </a:cubicBezTo>
                <a:cubicBezTo>
                  <a:pt x="143054" y="67887"/>
                  <a:pt x="144280" y="69840"/>
                  <a:pt x="144459" y="71995"/>
                </a:cubicBezTo>
                <a:cubicBezTo>
                  <a:pt x="144483" y="72233"/>
                  <a:pt x="144483" y="72471"/>
                  <a:pt x="144495" y="72721"/>
                </a:cubicBezTo>
                <a:cubicBezTo>
                  <a:pt x="141208" y="74650"/>
                  <a:pt x="137875" y="76519"/>
                  <a:pt x="134505" y="78329"/>
                </a:cubicBezTo>
                <a:cubicBezTo>
                  <a:pt x="134517" y="77555"/>
                  <a:pt x="134565" y="76781"/>
                  <a:pt x="134660" y="76019"/>
                </a:cubicBezTo>
                <a:cubicBezTo>
                  <a:pt x="135005" y="72983"/>
                  <a:pt x="135863" y="70673"/>
                  <a:pt x="137208" y="69137"/>
                </a:cubicBezTo>
                <a:cubicBezTo>
                  <a:pt x="138184" y="68018"/>
                  <a:pt x="139625" y="67328"/>
                  <a:pt x="140839" y="67328"/>
                </a:cubicBezTo>
                <a:close/>
                <a:moveTo>
                  <a:pt x="140446" y="85282"/>
                </a:moveTo>
                <a:lnTo>
                  <a:pt x="140446" y="85282"/>
                </a:lnTo>
                <a:cubicBezTo>
                  <a:pt x="139542" y="87199"/>
                  <a:pt x="138577" y="89092"/>
                  <a:pt x="137541" y="90950"/>
                </a:cubicBezTo>
                <a:cubicBezTo>
                  <a:pt x="136994" y="89854"/>
                  <a:pt x="136505" y="88735"/>
                  <a:pt x="136101" y="87604"/>
                </a:cubicBezTo>
                <a:cubicBezTo>
                  <a:pt x="137553" y="86842"/>
                  <a:pt x="139006" y="86068"/>
                  <a:pt x="140446" y="85282"/>
                </a:cubicBezTo>
                <a:close/>
                <a:moveTo>
                  <a:pt x="167045" y="36348"/>
                </a:moveTo>
                <a:cubicBezTo>
                  <a:pt x="170545" y="36348"/>
                  <a:pt x="173713" y="37741"/>
                  <a:pt x="175189" y="39967"/>
                </a:cubicBezTo>
                <a:cubicBezTo>
                  <a:pt x="177213" y="42991"/>
                  <a:pt x="176249" y="47480"/>
                  <a:pt x="174498" y="50373"/>
                </a:cubicBezTo>
                <a:cubicBezTo>
                  <a:pt x="172177" y="54219"/>
                  <a:pt x="168307" y="57124"/>
                  <a:pt x="164211" y="60017"/>
                </a:cubicBezTo>
                <a:cubicBezTo>
                  <a:pt x="160425" y="62684"/>
                  <a:pt x="156579" y="65256"/>
                  <a:pt x="152650" y="67744"/>
                </a:cubicBezTo>
                <a:cubicBezTo>
                  <a:pt x="151293" y="63494"/>
                  <a:pt x="148186" y="60124"/>
                  <a:pt x="144268" y="58910"/>
                </a:cubicBezTo>
                <a:cubicBezTo>
                  <a:pt x="143163" y="58565"/>
                  <a:pt x="142011" y="58398"/>
                  <a:pt x="140849" y="58398"/>
                </a:cubicBezTo>
                <a:cubicBezTo>
                  <a:pt x="137078" y="58398"/>
                  <a:pt x="133202" y="60152"/>
                  <a:pt x="130481" y="63256"/>
                </a:cubicBezTo>
                <a:cubicBezTo>
                  <a:pt x="127933" y="66173"/>
                  <a:pt x="126349" y="70126"/>
                  <a:pt x="125790" y="74995"/>
                </a:cubicBezTo>
                <a:cubicBezTo>
                  <a:pt x="125480" y="77591"/>
                  <a:pt x="125492" y="80210"/>
                  <a:pt x="125802" y="82794"/>
                </a:cubicBezTo>
                <a:cubicBezTo>
                  <a:pt x="114122" y="88556"/>
                  <a:pt x="102037" y="93533"/>
                  <a:pt x="89702" y="97677"/>
                </a:cubicBezTo>
                <a:cubicBezTo>
                  <a:pt x="105216" y="72650"/>
                  <a:pt x="128123" y="52040"/>
                  <a:pt x="154841" y="39848"/>
                </a:cubicBezTo>
                <a:cubicBezTo>
                  <a:pt x="159258" y="37824"/>
                  <a:pt x="162961" y="36467"/>
                  <a:pt x="166652" y="36359"/>
                </a:cubicBezTo>
                <a:cubicBezTo>
                  <a:pt x="166783" y="36348"/>
                  <a:pt x="166914" y="36348"/>
                  <a:pt x="167045" y="36348"/>
                </a:cubicBezTo>
                <a:close/>
                <a:moveTo>
                  <a:pt x="128064" y="91652"/>
                </a:moveTo>
                <a:cubicBezTo>
                  <a:pt x="129124" y="94343"/>
                  <a:pt x="130517" y="96950"/>
                  <a:pt x="132219" y="99451"/>
                </a:cubicBezTo>
                <a:cubicBezTo>
                  <a:pt x="120861" y="115691"/>
                  <a:pt x="104525" y="128537"/>
                  <a:pt x="85940" y="135360"/>
                </a:cubicBezTo>
                <a:cubicBezTo>
                  <a:pt x="83301" y="136327"/>
                  <a:pt x="81080" y="136978"/>
                  <a:pt x="79039" y="136978"/>
                </a:cubicBezTo>
                <a:cubicBezTo>
                  <a:pt x="78769" y="136978"/>
                  <a:pt x="78501" y="136967"/>
                  <a:pt x="78236" y="136943"/>
                </a:cubicBezTo>
                <a:cubicBezTo>
                  <a:pt x="76379" y="136789"/>
                  <a:pt x="74700" y="135800"/>
                  <a:pt x="74260" y="134598"/>
                </a:cubicBezTo>
                <a:cubicBezTo>
                  <a:pt x="73736" y="133217"/>
                  <a:pt x="74379" y="131002"/>
                  <a:pt x="75022" y="129026"/>
                </a:cubicBezTo>
                <a:cubicBezTo>
                  <a:pt x="77272" y="122191"/>
                  <a:pt x="80046" y="115536"/>
                  <a:pt x="83285" y="109095"/>
                </a:cubicBezTo>
                <a:cubicBezTo>
                  <a:pt x="93905" y="105916"/>
                  <a:pt x="104359" y="102141"/>
                  <a:pt x="114574" y="97796"/>
                </a:cubicBezTo>
                <a:cubicBezTo>
                  <a:pt x="119122" y="95855"/>
                  <a:pt x="123623" y="93807"/>
                  <a:pt x="128064" y="91652"/>
                </a:cubicBezTo>
                <a:close/>
                <a:moveTo>
                  <a:pt x="112022" y="0"/>
                </a:moveTo>
                <a:cubicBezTo>
                  <a:pt x="109301" y="0"/>
                  <a:pt x="106231" y="741"/>
                  <a:pt x="102989" y="2248"/>
                </a:cubicBezTo>
                <a:cubicBezTo>
                  <a:pt x="85428" y="10404"/>
                  <a:pt x="69378" y="22810"/>
                  <a:pt x="56579" y="38098"/>
                </a:cubicBezTo>
                <a:cubicBezTo>
                  <a:pt x="49102" y="47027"/>
                  <a:pt x="42803" y="56862"/>
                  <a:pt x="37862" y="67232"/>
                </a:cubicBezTo>
                <a:cubicBezTo>
                  <a:pt x="25480" y="75019"/>
                  <a:pt x="12847" y="82413"/>
                  <a:pt x="0" y="89354"/>
                </a:cubicBezTo>
                <a:lnTo>
                  <a:pt x="4251" y="97212"/>
                </a:lnTo>
                <a:cubicBezTo>
                  <a:pt x="13657" y="92116"/>
                  <a:pt x="22956" y="86794"/>
                  <a:pt x="32123" y="81258"/>
                </a:cubicBezTo>
                <a:lnTo>
                  <a:pt x="32123" y="81258"/>
                </a:lnTo>
                <a:cubicBezTo>
                  <a:pt x="31123" y="84175"/>
                  <a:pt x="30230" y="87128"/>
                  <a:pt x="29444" y="90092"/>
                </a:cubicBezTo>
                <a:cubicBezTo>
                  <a:pt x="28361" y="94188"/>
                  <a:pt x="27897" y="97700"/>
                  <a:pt x="28004" y="100808"/>
                </a:cubicBezTo>
                <a:cubicBezTo>
                  <a:pt x="28171" y="105392"/>
                  <a:pt x="29623" y="109154"/>
                  <a:pt x="32302" y="112012"/>
                </a:cubicBezTo>
                <a:cubicBezTo>
                  <a:pt x="35052" y="114941"/>
                  <a:pt x="38850" y="116631"/>
                  <a:pt x="43577" y="117024"/>
                </a:cubicBezTo>
                <a:cubicBezTo>
                  <a:pt x="44348" y="117089"/>
                  <a:pt x="45122" y="117118"/>
                  <a:pt x="45889" y="117118"/>
                </a:cubicBezTo>
                <a:cubicBezTo>
                  <a:pt x="49189" y="117118"/>
                  <a:pt x="52368" y="116587"/>
                  <a:pt x="54638" y="116143"/>
                </a:cubicBezTo>
                <a:cubicBezTo>
                  <a:pt x="60425" y="115024"/>
                  <a:pt x="66187" y="113738"/>
                  <a:pt x="71914" y="112262"/>
                </a:cubicBezTo>
                <a:lnTo>
                  <a:pt x="71914" y="112262"/>
                </a:lnTo>
                <a:cubicBezTo>
                  <a:pt x="69890" y="116857"/>
                  <a:pt x="68092" y="121525"/>
                  <a:pt x="66544" y="126240"/>
                </a:cubicBezTo>
                <a:cubicBezTo>
                  <a:pt x="65735" y="128716"/>
                  <a:pt x="64223" y="133300"/>
                  <a:pt x="65890" y="137741"/>
                </a:cubicBezTo>
                <a:cubicBezTo>
                  <a:pt x="67568" y="142194"/>
                  <a:pt x="72105" y="145373"/>
                  <a:pt x="77462" y="145837"/>
                </a:cubicBezTo>
                <a:cubicBezTo>
                  <a:pt x="77986" y="145885"/>
                  <a:pt x="78498" y="145909"/>
                  <a:pt x="79022" y="145909"/>
                </a:cubicBezTo>
                <a:cubicBezTo>
                  <a:pt x="82570" y="145909"/>
                  <a:pt x="85904" y="144885"/>
                  <a:pt x="89011" y="143742"/>
                </a:cubicBezTo>
                <a:cubicBezTo>
                  <a:pt x="102608" y="138753"/>
                  <a:pt x="115455" y="130633"/>
                  <a:pt x="126147" y="120286"/>
                </a:cubicBezTo>
                <a:cubicBezTo>
                  <a:pt x="130540" y="116024"/>
                  <a:pt x="134577" y="111381"/>
                  <a:pt x="138172" y="106463"/>
                </a:cubicBezTo>
                <a:cubicBezTo>
                  <a:pt x="144709" y="112726"/>
                  <a:pt x="153079" y="116988"/>
                  <a:pt x="161675" y="118346"/>
                </a:cubicBezTo>
                <a:cubicBezTo>
                  <a:pt x="164131" y="118733"/>
                  <a:pt x="166632" y="118925"/>
                  <a:pt x="169160" y="118925"/>
                </a:cubicBezTo>
                <a:cubicBezTo>
                  <a:pt x="176352" y="118925"/>
                  <a:pt x="183758" y="117370"/>
                  <a:pt x="190929" y="114321"/>
                </a:cubicBezTo>
                <a:cubicBezTo>
                  <a:pt x="199823" y="110535"/>
                  <a:pt x="208133" y="104606"/>
                  <a:pt x="214968" y="97153"/>
                </a:cubicBezTo>
                <a:cubicBezTo>
                  <a:pt x="220623" y="91009"/>
                  <a:pt x="225243" y="83889"/>
                  <a:pt x="228326" y="76579"/>
                </a:cubicBezTo>
                <a:cubicBezTo>
                  <a:pt x="230243" y="72054"/>
                  <a:pt x="231577" y="67506"/>
                  <a:pt x="232327" y="62946"/>
                </a:cubicBezTo>
                <a:cubicBezTo>
                  <a:pt x="232524" y="62947"/>
                  <a:pt x="232721" y="62948"/>
                  <a:pt x="232918" y="62948"/>
                </a:cubicBezTo>
                <a:cubicBezTo>
                  <a:pt x="239818" y="62948"/>
                  <a:pt x="246737" y="62137"/>
                  <a:pt x="253520" y="60505"/>
                </a:cubicBezTo>
                <a:cubicBezTo>
                  <a:pt x="261759" y="58541"/>
                  <a:pt x="269617" y="55433"/>
                  <a:pt x="276868" y="51278"/>
                </a:cubicBezTo>
                <a:lnTo>
                  <a:pt x="272439" y="43527"/>
                </a:lnTo>
                <a:cubicBezTo>
                  <a:pt x="260581" y="50314"/>
                  <a:pt x="246757" y="53981"/>
                  <a:pt x="233065" y="54016"/>
                </a:cubicBezTo>
                <a:cubicBezTo>
                  <a:pt x="233065" y="53469"/>
                  <a:pt x="233053" y="52921"/>
                  <a:pt x="233041" y="52373"/>
                </a:cubicBezTo>
                <a:cubicBezTo>
                  <a:pt x="232827" y="45980"/>
                  <a:pt x="231303" y="41086"/>
                  <a:pt x="228374" y="37395"/>
                </a:cubicBezTo>
                <a:cubicBezTo>
                  <a:pt x="226457" y="34990"/>
                  <a:pt x="223766" y="33157"/>
                  <a:pt x="220826" y="32240"/>
                </a:cubicBezTo>
                <a:cubicBezTo>
                  <a:pt x="219452" y="31813"/>
                  <a:pt x="218065" y="31601"/>
                  <a:pt x="216708" y="31601"/>
                </a:cubicBezTo>
                <a:cubicBezTo>
                  <a:pt x="214771" y="31601"/>
                  <a:pt x="212897" y="32034"/>
                  <a:pt x="211217" y="32895"/>
                </a:cubicBezTo>
                <a:cubicBezTo>
                  <a:pt x="207800" y="34633"/>
                  <a:pt x="205526" y="37836"/>
                  <a:pt x="204824" y="41932"/>
                </a:cubicBezTo>
                <a:cubicBezTo>
                  <a:pt x="203966" y="46813"/>
                  <a:pt x="205502" y="52028"/>
                  <a:pt x="208824" y="55540"/>
                </a:cubicBezTo>
                <a:cubicBezTo>
                  <a:pt x="212908" y="59862"/>
                  <a:pt x="218420" y="61601"/>
                  <a:pt x="223350" y="62351"/>
                </a:cubicBezTo>
                <a:cubicBezTo>
                  <a:pt x="221480" y="72423"/>
                  <a:pt x="216277" y="82532"/>
                  <a:pt x="208395" y="91116"/>
                </a:cubicBezTo>
                <a:cubicBezTo>
                  <a:pt x="197396" y="103099"/>
                  <a:pt x="182820" y="109992"/>
                  <a:pt x="169135" y="109992"/>
                </a:cubicBezTo>
                <a:cubicBezTo>
                  <a:pt x="167088" y="109992"/>
                  <a:pt x="165061" y="109838"/>
                  <a:pt x="163068" y="109523"/>
                </a:cubicBezTo>
                <a:cubicBezTo>
                  <a:pt x="155317" y="108297"/>
                  <a:pt x="148328" y="104344"/>
                  <a:pt x="143209" y="98951"/>
                </a:cubicBezTo>
                <a:cubicBezTo>
                  <a:pt x="146150" y="94117"/>
                  <a:pt x="148697" y="89080"/>
                  <a:pt x="150781" y="83925"/>
                </a:cubicBezTo>
                <a:cubicBezTo>
                  <a:pt x="151507" y="82091"/>
                  <a:pt x="152210" y="80198"/>
                  <a:pt x="152698" y="78222"/>
                </a:cubicBezTo>
                <a:cubicBezTo>
                  <a:pt x="158389" y="74769"/>
                  <a:pt x="163937" y="71126"/>
                  <a:pt x="169355" y="67316"/>
                </a:cubicBezTo>
                <a:cubicBezTo>
                  <a:pt x="174070" y="63994"/>
                  <a:pt x="178939" y="60315"/>
                  <a:pt x="182142" y="54993"/>
                </a:cubicBezTo>
                <a:cubicBezTo>
                  <a:pt x="183940" y="52004"/>
                  <a:pt x="185012" y="48671"/>
                  <a:pt x="185226" y="45325"/>
                </a:cubicBezTo>
                <a:cubicBezTo>
                  <a:pt x="185476" y="41491"/>
                  <a:pt x="184571" y="37931"/>
                  <a:pt x="182618" y="35014"/>
                </a:cubicBezTo>
                <a:cubicBezTo>
                  <a:pt x="179474" y="30292"/>
                  <a:pt x="173557" y="27420"/>
                  <a:pt x="167053" y="27420"/>
                </a:cubicBezTo>
                <a:cubicBezTo>
                  <a:pt x="166833" y="27420"/>
                  <a:pt x="166612" y="27423"/>
                  <a:pt x="166390" y="27430"/>
                </a:cubicBezTo>
                <a:cubicBezTo>
                  <a:pt x="160889" y="27597"/>
                  <a:pt x="155806" y="29585"/>
                  <a:pt x="151126" y="31728"/>
                </a:cubicBezTo>
                <a:cubicBezTo>
                  <a:pt x="141339" y="36193"/>
                  <a:pt x="131910" y="41777"/>
                  <a:pt x="123111" y="48313"/>
                </a:cubicBezTo>
                <a:cubicBezTo>
                  <a:pt x="114431" y="54755"/>
                  <a:pt x="106347" y="62136"/>
                  <a:pt x="99084" y="70257"/>
                </a:cubicBezTo>
                <a:cubicBezTo>
                  <a:pt x="91821" y="78365"/>
                  <a:pt x="85368" y="87223"/>
                  <a:pt x="79927" y="96557"/>
                </a:cubicBezTo>
                <a:cubicBezTo>
                  <a:pt x="78951" y="98224"/>
                  <a:pt x="78022" y="99903"/>
                  <a:pt x="77105" y="101594"/>
                </a:cubicBezTo>
                <a:cubicBezTo>
                  <a:pt x="69128" y="103880"/>
                  <a:pt x="61056" y="105809"/>
                  <a:pt x="52936" y="107380"/>
                </a:cubicBezTo>
                <a:cubicBezTo>
                  <a:pt x="50819" y="107789"/>
                  <a:pt x="48307" y="108183"/>
                  <a:pt x="45917" y="108183"/>
                </a:cubicBezTo>
                <a:cubicBezTo>
                  <a:pt x="43091" y="108183"/>
                  <a:pt x="40435" y="107632"/>
                  <a:pt x="38803" y="105904"/>
                </a:cubicBezTo>
                <a:cubicBezTo>
                  <a:pt x="36553" y="103499"/>
                  <a:pt x="36314" y="99070"/>
                  <a:pt x="38077" y="92378"/>
                </a:cubicBezTo>
                <a:cubicBezTo>
                  <a:pt x="39803" y="85866"/>
                  <a:pt x="42053" y="79520"/>
                  <a:pt x="44804" y="73412"/>
                </a:cubicBezTo>
                <a:cubicBezTo>
                  <a:pt x="69330" y="57838"/>
                  <a:pt x="92893" y="40693"/>
                  <a:pt x="115193" y="22143"/>
                </a:cubicBezTo>
                <a:cubicBezTo>
                  <a:pt x="122123" y="16393"/>
                  <a:pt x="124349" y="9856"/>
                  <a:pt x="121158" y="4689"/>
                </a:cubicBezTo>
                <a:cubicBezTo>
                  <a:pt x="119241" y="1590"/>
                  <a:pt x="116007" y="0"/>
                  <a:pt x="1120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 rot="-1941487">
            <a:off x="-2735490" y="-382517"/>
            <a:ext cx="10678566" cy="5627567"/>
          </a:xfrm>
          <a:custGeom>
            <a:rect b="b" l="l" r="r" t="t"/>
            <a:pathLst>
              <a:path extrusionOk="0" h="145909" w="276869">
                <a:moveTo>
                  <a:pt x="216718" y="40527"/>
                </a:moveTo>
                <a:cubicBezTo>
                  <a:pt x="218313" y="40527"/>
                  <a:pt x="220183" y="41443"/>
                  <a:pt x="221385" y="42956"/>
                </a:cubicBezTo>
                <a:cubicBezTo>
                  <a:pt x="223076" y="45087"/>
                  <a:pt x="223969" y="48254"/>
                  <a:pt x="224112" y="52671"/>
                </a:cubicBezTo>
                <a:cubicBezTo>
                  <a:pt x="224124" y="52921"/>
                  <a:pt x="224124" y="53159"/>
                  <a:pt x="224135" y="53421"/>
                </a:cubicBezTo>
                <a:cubicBezTo>
                  <a:pt x="220075" y="52731"/>
                  <a:pt x="217218" y="51421"/>
                  <a:pt x="215313" y="49409"/>
                </a:cubicBezTo>
                <a:cubicBezTo>
                  <a:pt x="213956" y="47968"/>
                  <a:pt x="213265" y="45515"/>
                  <a:pt x="213622" y="43456"/>
                </a:cubicBezTo>
                <a:cubicBezTo>
                  <a:pt x="213777" y="42563"/>
                  <a:pt x="214182" y="41396"/>
                  <a:pt x="215265" y="40848"/>
                </a:cubicBezTo>
                <a:cubicBezTo>
                  <a:pt x="215694" y="40622"/>
                  <a:pt x="216194" y="40527"/>
                  <a:pt x="216718" y="40527"/>
                </a:cubicBezTo>
                <a:close/>
                <a:moveTo>
                  <a:pt x="112062" y="8939"/>
                </a:moveTo>
                <a:cubicBezTo>
                  <a:pt x="112860" y="8939"/>
                  <a:pt x="113384" y="9094"/>
                  <a:pt x="113562" y="9380"/>
                </a:cubicBezTo>
                <a:cubicBezTo>
                  <a:pt x="113753" y="9701"/>
                  <a:pt x="113634" y="10285"/>
                  <a:pt x="113181" y="11118"/>
                </a:cubicBezTo>
                <a:cubicBezTo>
                  <a:pt x="112479" y="12404"/>
                  <a:pt x="111169" y="13881"/>
                  <a:pt x="109490" y="15285"/>
                </a:cubicBezTo>
                <a:cubicBezTo>
                  <a:pt x="91667" y="30097"/>
                  <a:pt x="73021" y="44015"/>
                  <a:pt x="53721" y="56933"/>
                </a:cubicBezTo>
                <a:cubicBezTo>
                  <a:pt x="66580" y="36883"/>
                  <a:pt x="85011" y="20453"/>
                  <a:pt x="106752" y="10344"/>
                </a:cubicBezTo>
                <a:cubicBezTo>
                  <a:pt x="108931" y="9332"/>
                  <a:pt x="110824" y="8939"/>
                  <a:pt x="112062" y="8939"/>
                </a:cubicBezTo>
                <a:close/>
                <a:moveTo>
                  <a:pt x="140839" y="67328"/>
                </a:moveTo>
                <a:cubicBezTo>
                  <a:pt x="141113" y="67328"/>
                  <a:pt x="141375" y="67363"/>
                  <a:pt x="141613" y="67435"/>
                </a:cubicBezTo>
                <a:cubicBezTo>
                  <a:pt x="143054" y="67887"/>
                  <a:pt x="144280" y="69840"/>
                  <a:pt x="144459" y="71995"/>
                </a:cubicBezTo>
                <a:cubicBezTo>
                  <a:pt x="144483" y="72233"/>
                  <a:pt x="144483" y="72471"/>
                  <a:pt x="144495" y="72721"/>
                </a:cubicBezTo>
                <a:cubicBezTo>
                  <a:pt x="141208" y="74650"/>
                  <a:pt x="137875" y="76519"/>
                  <a:pt x="134505" y="78329"/>
                </a:cubicBezTo>
                <a:cubicBezTo>
                  <a:pt x="134517" y="77555"/>
                  <a:pt x="134565" y="76781"/>
                  <a:pt x="134660" y="76019"/>
                </a:cubicBezTo>
                <a:cubicBezTo>
                  <a:pt x="135005" y="72983"/>
                  <a:pt x="135863" y="70673"/>
                  <a:pt x="137208" y="69137"/>
                </a:cubicBezTo>
                <a:cubicBezTo>
                  <a:pt x="138184" y="68018"/>
                  <a:pt x="139625" y="67328"/>
                  <a:pt x="140839" y="67328"/>
                </a:cubicBezTo>
                <a:close/>
                <a:moveTo>
                  <a:pt x="140446" y="85282"/>
                </a:moveTo>
                <a:lnTo>
                  <a:pt x="140446" y="85282"/>
                </a:lnTo>
                <a:cubicBezTo>
                  <a:pt x="139542" y="87199"/>
                  <a:pt x="138577" y="89092"/>
                  <a:pt x="137541" y="90950"/>
                </a:cubicBezTo>
                <a:cubicBezTo>
                  <a:pt x="136994" y="89854"/>
                  <a:pt x="136505" y="88735"/>
                  <a:pt x="136101" y="87604"/>
                </a:cubicBezTo>
                <a:cubicBezTo>
                  <a:pt x="137553" y="86842"/>
                  <a:pt x="139006" y="86068"/>
                  <a:pt x="140446" y="85282"/>
                </a:cubicBezTo>
                <a:close/>
                <a:moveTo>
                  <a:pt x="167045" y="36348"/>
                </a:moveTo>
                <a:cubicBezTo>
                  <a:pt x="170545" y="36348"/>
                  <a:pt x="173713" y="37741"/>
                  <a:pt x="175189" y="39967"/>
                </a:cubicBezTo>
                <a:cubicBezTo>
                  <a:pt x="177213" y="42991"/>
                  <a:pt x="176249" y="47480"/>
                  <a:pt x="174498" y="50373"/>
                </a:cubicBezTo>
                <a:cubicBezTo>
                  <a:pt x="172177" y="54219"/>
                  <a:pt x="168307" y="57124"/>
                  <a:pt x="164211" y="60017"/>
                </a:cubicBezTo>
                <a:cubicBezTo>
                  <a:pt x="160425" y="62684"/>
                  <a:pt x="156579" y="65256"/>
                  <a:pt x="152650" y="67744"/>
                </a:cubicBezTo>
                <a:cubicBezTo>
                  <a:pt x="151293" y="63494"/>
                  <a:pt x="148186" y="60124"/>
                  <a:pt x="144268" y="58910"/>
                </a:cubicBezTo>
                <a:cubicBezTo>
                  <a:pt x="143163" y="58565"/>
                  <a:pt x="142011" y="58398"/>
                  <a:pt x="140849" y="58398"/>
                </a:cubicBezTo>
                <a:cubicBezTo>
                  <a:pt x="137078" y="58398"/>
                  <a:pt x="133202" y="60152"/>
                  <a:pt x="130481" y="63256"/>
                </a:cubicBezTo>
                <a:cubicBezTo>
                  <a:pt x="127933" y="66173"/>
                  <a:pt x="126349" y="70126"/>
                  <a:pt x="125790" y="74995"/>
                </a:cubicBezTo>
                <a:cubicBezTo>
                  <a:pt x="125480" y="77591"/>
                  <a:pt x="125492" y="80210"/>
                  <a:pt x="125802" y="82794"/>
                </a:cubicBezTo>
                <a:cubicBezTo>
                  <a:pt x="114122" y="88556"/>
                  <a:pt x="102037" y="93533"/>
                  <a:pt x="89702" y="97677"/>
                </a:cubicBezTo>
                <a:cubicBezTo>
                  <a:pt x="105216" y="72650"/>
                  <a:pt x="128123" y="52040"/>
                  <a:pt x="154841" y="39848"/>
                </a:cubicBezTo>
                <a:cubicBezTo>
                  <a:pt x="159258" y="37824"/>
                  <a:pt x="162961" y="36467"/>
                  <a:pt x="166652" y="36359"/>
                </a:cubicBezTo>
                <a:cubicBezTo>
                  <a:pt x="166783" y="36348"/>
                  <a:pt x="166914" y="36348"/>
                  <a:pt x="167045" y="36348"/>
                </a:cubicBezTo>
                <a:close/>
                <a:moveTo>
                  <a:pt x="128064" y="91652"/>
                </a:moveTo>
                <a:cubicBezTo>
                  <a:pt x="129124" y="94343"/>
                  <a:pt x="130517" y="96950"/>
                  <a:pt x="132219" y="99451"/>
                </a:cubicBezTo>
                <a:cubicBezTo>
                  <a:pt x="120861" y="115691"/>
                  <a:pt x="104525" y="128537"/>
                  <a:pt x="85940" y="135360"/>
                </a:cubicBezTo>
                <a:cubicBezTo>
                  <a:pt x="83301" y="136327"/>
                  <a:pt x="81080" y="136978"/>
                  <a:pt x="79039" y="136978"/>
                </a:cubicBezTo>
                <a:cubicBezTo>
                  <a:pt x="78769" y="136978"/>
                  <a:pt x="78501" y="136967"/>
                  <a:pt x="78236" y="136943"/>
                </a:cubicBezTo>
                <a:cubicBezTo>
                  <a:pt x="76379" y="136789"/>
                  <a:pt x="74700" y="135800"/>
                  <a:pt x="74260" y="134598"/>
                </a:cubicBezTo>
                <a:cubicBezTo>
                  <a:pt x="73736" y="133217"/>
                  <a:pt x="74379" y="131002"/>
                  <a:pt x="75022" y="129026"/>
                </a:cubicBezTo>
                <a:cubicBezTo>
                  <a:pt x="77272" y="122191"/>
                  <a:pt x="80046" y="115536"/>
                  <a:pt x="83285" y="109095"/>
                </a:cubicBezTo>
                <a:cubicBezTo>
                  <a:pt x="93905" y="105916"/>
                  <a:pt x="104359" y="102141"/>
                  <a:pt x="114574" y="97796"/>
                </a:cubicBezTo>
                <a:cubicBezTo>
                  <a:pt x="119122" y="95855"/>
                  <a:pt x="123623" y="93807"/>
                  <a:pt x="128064" y="91652"/>
                </a:cubicBezTo>
                <a:close/>
                <a:moveTo>
                  <a:pt x="112022" y="0"/>
                </a:moveTo>
                <a:cubicBezTo>
                  <a:pt x="109301" y="0"/>
                  <a:pt x="106231" y="741"/>
                  <a:pt x="102989" y="2248"/>
                </a:cubicBezTo>
                <a:cubicBezTo>
                  <a:pt x="85428" y="10404"/>
                  <a:pt x="69378" y="22810"/>
                  <a:pt x="56579" y="38098"/>
                </a:cubicBezTo>
                <a:cubicBezTo>
                  <a:pt x="49102" y="47027"/>
                  <a:pt x="42803" y="56862"/>
                  <a:pt x="37862" y="67232"/>
                </a:cubicBezTo>
                <a:cubicBezTo>
                  <a:pt x="25480" y="75019"/>
                  <a:pt x="12847" y="82413"/>
                  <a:pt x="0" y="89354"/>
                </a:cubicBezTo>
                <a:lnTo>
                  <a:pt x="4251" y="97212"/>
                </a:lnTo>
                <a:cubicBezTo>
                  <a:pt x="13657" y="92116"/>
                  <a:pt x="22956" y="86794"/>
                  <a:pt x="32123" y="81258"/>
                </a:cubicBezTo>
                <a:lnTo>
                  <a:pt x="32123" y="81258"/>
                </a:lnTo>
                <a:cubicBezTo>
                  <a:pt x="31123" y="84175"/>
                  <a:pt x="30230" y="87128"/>
                  <a:pt x="29444" y="90092"/>
                </a:cubicBezTo>
                <a:cubicBezTo>
                  <a:pt x="28361" y="94188"/>
                  <a:pt x="27897" y="97700"/>
                  <a:pt x="28004" y="100808"/>
                </a:cubicBezTo>
                <a:cubicBezTo>
                  <a:pt x="28171" y="105392"/>
                  <a:pt x="29623" y="109154"/>
                  <a:pt x="32302" y="112012"/>
                </a:cubicBezTo>
                <a:cubicBezTo>
                  <a:pt x="35052" y="114941"/>
                  <a:pt x="38850" y="116631"/>
                  <a:pt x="43577" y="117024"/>
                </a:cubicBezTo>
                <a:cubicBezTo>
                  <a:pt x="44348" y="117089"/>
                  <a:pt x="45122" y="117118"/>
                  <a:pt x="45889" y="117118"/>
                </a:cubicBezTo>
                <a:cubicBezTo>
                  <a:pt x="49189" y="117118"/>
                  <a:pt x="52368" y="116587"/>
                  <a:pt x="54638" y="116143"/>
                </a:cubicBezTo>
                <a:cubicBezTo>
                  <a:pt x="60425" y="115024"/>
                  <a:pt x="66187" y="113738"/>
                  <a:pt x="71914" y="112262"/>
                </a:cubicBezTo>
                <a:lnTo>
                  <a:pt x="71914" y="112262"/>
                </a:lnTo>
                <a:cubicBezTo>
                  <a:pt x="69890" y="116857"/>
                  <a:pt x="68092" y="121525"/>
                  <a:pt x="66544" y="126240"/>
                </a:cubicBezTo>
                <a:cubicBezTo>
                  <a:pt x="65735" y="128716"/>
                  <a:pt x="64223" y="133300"/>
                  <a:pt x="65890" y="137741"/>
                </a:cubicBezTo>
                <a:cubicBezTo>
                  <a:pt x="67568" y="142194"/>
                  <a:pt x="72105" y="145373"/>
                  <a:pt x="77462" y="145837"/>
                </a:cubicBezTo>
                <a:cubicBezTo>
                  <a:pt x="77986" y="145885"/>
                  <a:pt x="78498" y="145909"/>
                  <a:pt x="79022" y="145909"/>
                </a:cubicBezTo>
                <a:cubicBezTo>
                  <a:pt x="82570" y="145909"/>
                  <a:pt x="85904" y="144885"/>
                  <a:pt x="89011" y="143742"/>
                </a:cubicBezTo>
                <a:cubicBezTo>
                  <a:pt x="102608" y="138753"/>
                  <a:pt x="115455" y="130633"/>
                  <a:pt x="126147" y="120286"/>
                </a:cubicBezTo>
                <a:cubicBezTo>
                  <a:pt x="130540" y="116024"/>
                  <a:pt x="134577" y="111381"/>
                  <a:pt x="138172" y="106463"/>
                </a:cubicBezTo>
                <a:cubicBezTo>
                  <a:pt x="144709" y="112726"/>
                  <a:pt x="153079" y="116988"/>
                  <a:pt x="161675" y="118346"/>
                </a:cubicBezTo>
                <a:cubicBezTo>
                  <a:pt x="164131" y="118733"/>
                  <a:pt x="166632" y="118925"/>
                  <a:pt x="169160" y="118925"/>
                </a:cubicBezTo>
                <a:cubicBezTo>
                  <a:pt x="176352" y="118925"/>
                  <a:pt x="183758" y="117370"/>
                  <a:pt x="190929" y="114321"/>
                </a:cubicBezTo>
                <a:cubicBezTo>
                  <a:pt x="199823" y="110535"/>
                  <a:pt x="208133" y="104606"/>
                  <a:pt x="214968" y="97153"/>
                </a:cubicBezTo>
                <a:cubicBezTo>
                  <a:pt x="220623" y="91009"/>
                  <a:pt x="225243" y="83889"/>
                  <a:pt x="228326" y="76579"/>
                </a:cubicBezTo>
                <a:cubicBezTo>
                  <a:pt x="230243" y="72054"/>
                  <a:pt x="231577" y="67506"/>
                  <a:pt x="232327" y="62946"/>
                </a:cubicBezTo>
                <a:cubicBezTo>
                  <a:pt x="232524" y="62947"/>
                  <a:pt x="232721" y="62948"/>
                  <a:pt x="232918" y="62948"/>
                </a:cubicBezTo>
                <a:cubicBezTo>
                  <a:pt x="239818" y="62948"/>
                  <a:pt x="246737" y="62137"/>
                  <a:pt x="253520" y="60505"/>
                </a:cubicBezTo>
                <a:cubicBezTo>
                  <a:pt x="261759" y="58541"/>
                  <a:pt x="269617" y="55433"/>
                  <a:pt x="276868" y="51278"/>
                </a:cubicBezTo>
                <a:lnTo>
                  <a:pt x="272439" y="43527"/>
                </a:lnTo>
                <a:cubicBezTo>
                  <a:pt x="260581" y="50314"/>
                  <a:pt x="246757" y="53981"/>
                  <a:pt x="233065" y="54016"/>
                </a:cubicBezTo>
                <a:cubicBezTo>
                  <a:pt x="233065" y="53469"/>
                  <a:pt x="233053" y="52921"/>
                  <a:pt x="233041" y="52373"/>
                </a:cubicBezTo>
                <a:cubicBezTo>
                  <a:pt x="232827" y="45980"/>
                  <a:pt x="231303" y="41086"/>
                  <a:pt x="228374" y="37395"/>
                </a:cubicBezTo>
                <a:cubicBezTo>
                  <a:pt x="226457" y="34990"/>
                  <a:pt x="223766" y="33157"/>
                  <a:pt x="220826" y="32240"/>
                </a:cubicBezTo>
                <a:cubicBezTo>
                  <a:pt x="219452" y="31813"/>
                  <a:pt x="218065" y="31601"/>
                  <a:pt x="216708" y="31601"/>
                </a:cubicBezTo>
                <a:cubicBezTo>
                  <a:pt x="214771" y="31601"/>
                  <a:pt x="212897" y="32034"/>
                  <a:pt x="211217" y="32895"/>
                </a:cubicBezTo>
                <a:cubicBezTo>
                  <a:pt x="207800" y="34633"/>
                  <a:pt x="205526" y="37836"/>
                  <a:pt x="204824" y="41932"/>
                </a:cubicBezTo>
                <a:cubicBezTo>
                  <a:pt x="203966" y="46813"/>
                  <a:pt x="205502" y="52028"/>
                  <a:pt x="208824" y="55540"/>
                </a:cubicBezTo>
                <a:cubicBezTo>
                  <a:pt x="212908" y="59862"/>
                  <a:pt x="218420" y="61601"/>
                  <a:pt x="223350" y="62351"/>
                </a:cubicBezTo>
                <a:cubicBezTo>
                  <a:pt x="221480" y="72423"/>
                  <a:pt x="216277" y="82532"/>
                  <a:pt x="208395" y="91116"/>
                </a:cubicBezTo>
                <a:cubicBezTo>
                  <a:pt x="197396" y="103099"/>
                  <a:pt x="182820" y="109992"/>
                  <a:pt x="169135" y="109992"/>
                </a:cubicBezTo>
                <a:cubicBezTo>
                  <a:pt x="167088" y="109992"/>
                  <a:pt x="165061" y="109838"/>
                  <a:pt x="163068" y="109523"/>
                </a:cubicBezTo>
                <a:cubicBezTo>
                  <a:pt x="155317" y="108297"/>
                  <a:pt x="148328" y="104344"/>
                  <a:pt x="143209" y="98951"/>
                </a:cubicBezTo>
                <a:cubicBezTo>
                  <a:pt x="146150" y="94117"/>
                  <a:pt x="148697" y="89080"/>
                  <a:pt x="150781" y="83925"/>
                </a:cubicBezTo>
                <a:cubicBezTo>
                  <a:pt x="151507" y="82091"/>
                  <a:pt x="152210" y="80198"/>
                  <a:pt x="152698" y="78222"/>
                </a:cubicBezTo>
                <a:cubicBezTo>
                  <a:pt x="158389" y="74769"/>
                  <a:pt x="163937" y="71126"/>
                  <a:pt x="169355" y="67316"/>
                </a:cubicBezTo>
                <a:cubicBezTo>
                  <a:pt x="174070" y="63994"/>
                  <a:pt x="178939" y="60315"/>
                  <a:pt x="182142" y="54993"/>
                </a:cubicBezTo>
                <a:cubicBezTo>
                  <a:pt x="183940" y="52004"/>
                  <a:pt x="185012" y="48671"/>
                  <a:pt x="185226" y="45325"/>
                </a:cubicBezTo>
                <a:cubicBezTo>
                  <a:pt x="185476" y="41491"/>
                  <a:pt x="184571" y="37931"/>
                  <a:pt x="182618" y="35014"/>
                </a:cubicBezTo>
                <a:cubicBezTo>
                  <a:pt x="179474" y="30292"/>
                  <a:pt x="173557" y="27420"/>
                  <a:pt x="167053" y="27420"/>
                </a:cubicBezTo>
                <a:cubicBezTo>
                  <a:pt x="166833" y="27420"/>
                  <a:pt x="166612" y="27423"/>
                  <a:pt x="166390" y="27430"/>
                </a:cubicBezTo>
                <a:cubicBezTo>
                  <a:pt x="160889" y="27597"/>
                  <a:pt x="155806" y="29585"/>
                  <a:pt x="151126" y="31728"/>
                </a:cubicBezTo>
                <a:cubicBezTo>
                  <a:pt x="141339" y="36193"/>
                  <a:pt x="131910" y="41777"/>
                  <a:pt x="123111" y="48313"/>
                </a:cubicBezTo>
                <a:cubicBezTo>
                  <a:pt x="114431" y="54755"/>
                  <a:pt x="106347" y="62136"/>
                  <a:pt x="99084" y="70257"/>
                </a:cubicBezTo>
                <a:cubicBezTo>
                  <a:pt x="91821" y="78365"/>
                  <a:pt x="85368" y="87223"/>
                  <a:pt x="79927" y="96557"/>
                </a:cubicBezTo>
                <a:cubicBezTo>
                  <a:pt x="78951" y="98224"/>
                  <a:pt x="78022" y="99903"/>
                  <a:pt x="77105" y="101594"/>
                </a:cubicBezTo>
                <a:cubicBezTo>
                  <a:pt x="69128" y="103880"/>
                  <a:pt x="61056" y="105809"/>
                  <a:pt x="52936" y="107380"/>
                </a:cubicBezTo>
                <a:cubicBezTo>
                  <a:pt x="50819" y="107789"/>
                  <a:pt x="48307" y="108183"/>
                  <a:pt x="45917" y="108183"/>
                </a:cubicBezTo>
                <a:cubicBezTo>
                  <a:pt x="43091" y="108183"/>
                  <a:pt x="40435" y="107632"/>
                  <a:pt x="38803" y="105904"/>
                </a:cubicBezTo>
                <a:cubicBezTo>
                  <a:pt x="36553" y="103499"/>
                  <a:pt x="36314" y="99070"/>
                  <a:pt x="38077" y="92378"/>
                </a:cubicBezTo>
                <a:cubicBezTo>
                  <a:pt x="39803" y="85866"/>
                  <a:pt x="42053" y="79520"/>
                  <a:pt x="44804" y="73412"/>
                </a:cubicBezTo>
                <a:cubicBezTo>
                  <a:pt x="69330" y="57838"/>
                  <a:pt x="92893" y="40693"/>
                  <a:pt x="115193" y="22143"/>
                </a:cubicBezTo>
                <a:cubicBezTo>
                  <a:pt x="122123" y="16393"/>
                  <a:pt x="124349" y="9856"/>
                  <a:pt x="121158" y="4689"/>
                </a:cubicBezTo>
                <a:cubicBezTo>
                  <a:pt x="119241" y="1590"/>
                  <a:pt x="116007" y="0"/>
                  <a:pt x="1120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6174675" y="603700"/>
            <a:ext cx="2188200" cy="9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6174675" y="1591600"/>
            <a:ext cx="21882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15"/>
          <p:cNvSpPr/>
          <p:nvPr>
            <p:ph idx="2" type="pic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5"/>
          <p:cNvSpPr/>
          <p:nvPr>
            <p:ph idx="3" type="pic"/>
          </p:nvPr>
        </p:nvSpPr>
        <p:spPr>
          <a:xfrm>
            <a:off x="3671775" y="539500"/>
            <a:ext cx="2304300" cy="22857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5"/>
          <p:cNvSpPr/>
          <p:nvPr>
            <p:ph idx="4" type="pic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720000" y="1094211"/>
            <a:ext cx="77040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 rot="-783179">
            <a:off x="-3514790" y="-1993687"/>
            <a:ext cx="5631282" cy="3601796"/>
          </a:xfrm>
          <a:custGeom>
            <a:rect b="b" l="l" r="r" t="t"/>
            <a:pathLst>
              <a:path extrusionOk="0" h="115182" w="180083">
                <a:moveTo>
                  <a:pt x="115182" y="13300"/>
                </a:moveTo>
                <a:cubicBezTo>
                  <a:pt x="114491" y="14205"/>
                  <a:pt x="113408" y="15467"/>
                  <a:pt x="111705" y="17122"/>
                </a:cubicBezTo>
                <a:cubicBezTo>
                  <a:pt x="108705" y="20063"/>
                  <a:pt x="105311" y="22777"/>
                  <a:pt x="103990" y="23801"/>
                </a:cubicBezTo>
                <a:cubicBezTo>
                  <a:pt x="86583" y="37362"/>
                  <a:pt x="69640" y="45447"/>
                  <a:pt x="45506" y="51709"/>
                </a:cubicBezTo>
                <a:cubicBezTo>
                  <a:pt x="41625" y="52721"/>
                  <a:pt x="37267" y="53710"/>
                  <a:pt x="32897" y="53971"/>
                </a:cubicBezTo>
                <a:cubicBezTo>
                  <a:pt x="42268" y="45316"/>
                  <a:pt x="53567" y="37850"/>
                  <a:pt x="66259" y="31969"/>
                </a:cubicBezTo>
                <a:lnTo>
                  <a:pt x="66997" y="31624"/>
                </a:lnTo>
                <a:cubicBezTo>
                  <a:pt x="75379" y="27742"/>
                  <a:pt x="86857" y="22420"/>
                  <a:pt x="97108" y="18491"/>
                </a:cubicBezTo>
                <a:cubicBezTo>
                  <a:pt x="102585" y="16384"/>
                  <a:pt x="107169" y="14895"/>
                  <a:pt x="110729" y="14062"/>
                </a:cubicBezTo>
                <a:cubicBezTo>
                  <a:pt x="112729" y="13586"/>
                  <a:pt x="114170" y="13371"/>
                  <a:pt x="115182" y="13300"/>
                </a:cubicBezTo>
                <a:close/>
                <a:moveTo>
                  <a:pt x="170998" y="54376"/>
                </a:moveTo>
                <a:cubicBezTo>
                  <a:pt x="170427" y="56257"/>
                  <a:pt x="167474" y="60568"/>
                  <a:pt x="153686" y="67033"/>
                </a:cubicBezTo>
                <a:cubicBezTo>
                  <a:pt x="148531" y="69438"/>
                  <a:pt x="142792" y="71736"/>
                  <a:pt x="136887" y="73926"/>
                </a:cubicBezTo>
                <a:cubicBezTo>
                  <a:pt x="142590" y="68199"/>
                  <a:pt x="147733" y="63735"/>
                  <a:pt x="153639" y="60651"/>
                </a:cubicBezTo>
                <a:cubicBezTo>
                  <a:pt x="155782" y="59544"/>
                  <a:pt x="160009" y="57436"/>
                  <a:pt x="164295" y="55936"/>
                </a:cubicBezTo>
                <a:cubicBezTo>
                  <a:pt x="167914" y="54662"/>
                  <a:pt x="169962" y="54388"/>
                  <a:pt x="170998" y="54376"/>
                </a:cubicBezTo>
                <a:close/>
                <a:moveTo>
                  <a:pt x="131374" y="28599"/>
                </a:moveTo>
                <a:cubicBezTo>
                  <a:pt x="133267" y="28599"/>
                  <a:pt x="137113" y="28861"/>
                  <a:pt x="138518" y="30969"/>
                </a:cubicBezTo>
                <a:cubicBezTo>
                  <a:pt x="139780" y="32850"/>
                  <a:pt x="139054" y="36112"/>
                  <a:pt x="138232" y="38505"/>
                </a:cubicBezTo>
                <a:cubicBezTo>
                  <a:pt x="135625" y="46078"/>
                  <a:pt x="130481" y="53471"/>
                  <a:pt x="122944" y="60472"/>
                </a:cubicBezTo>
                <a:cubicBezTo>
                  <a:pt x="108431" y="73986"/>
                  <a:pt x="89536" y="82296"/>
                  <a:pt x="72974" y="89035"/>
                </a:cubicBezTo>
                <a:cubicBezTo>
                  <a:pt x="70759" y="89940"/>
                  <a:pt x="68581" y="90809"/>
                  <a:pt x="66449" y="91643"/>
                </a:cubicBezTo>
                <a:cubicBezTo>
                  <a:pt x="64782" y="91143"/>
                  <a:pt x="63330" y="90297"/>
                  <a:pt x="62449" y="88916"/>
                </a:cubicBezTo>
                <a:cubicBezTo>
                  <a:pt x="60925" y="86499"/>
                  <a:pt x="61461" y="82880"/>
                  <a:pt x="62187" y="80272"/>
                </a:cubicBezTo>
                <a:cubicBezTo>
                  <a:pt x="63830" y="74319"/>
                  <a:pt x="67295" y="68402"/>
                  <a:pt x="73069" y="61651"/>
                </a:cubicBezTo>
                <a:cubicBezTo>
                  <a:pt x="83630" y="49304"/>
                  <a:pt x="97144" y="39470"/>
                  <a:pt x="112134" y="33207"/>
                </a:cubicBezTo>
                <a:cubicBezTo>
                  <a:pt x="119468" y="30147"/>
                  <a:pt x="125492" y="28683"/>
                  <a:pt x="131088" y="28599"/>
                </a:cubicBezTo>
                <a:close/>
                <a:moveTo>
                  <a:pt x="67747" y="54162"/>
                </a:moveTo>
                <a:lnTo>
                  <a:pt x="67747" y="54162"/>
                </a:lnTo>
                <a:cubicBezTo>
                  <a:pt x="67259" y="54722"/>
                  <a:pt x="66771" y="55281"/>
                  <a:pt x="66283" y="55841"/>
                </a:cubicBezTo>
                <a:cubicBezTo>
                  <a:pt x="59627" y="63627"/>
                  <a:pt x="55591" y="70628"/>
                  <a:pt x="53579" y="77891"/>
                </a:cubicBezTo>
                <a:cubicBezTo>
                  <a:pt x="51852" y="84130"/>
                  <a:pt x="52305" y="89595"/>
                  <a:pt x="54912" y="93703"/>
                </a:cubicBezTo>
                <a:cubicBezTo>
                  <a:pt x="55305" y="94322"/>
                  <a:pt x="55734" y="94893"/>
                  <a:pt x="56198" y="95429"/>
                </a:cubicBezTo>
                <a:cubicBezTo>
                  <a:pt x="46161" y="98929"/>
                  <a:pt x="36755" y="101430"/>
                  <a:pt x="27111" y="102620"/>
                </a:cubicBezTo>
                <a:cubicBezTo>
                  <a:pt x="25338" y="102837"/>
                  <a:pt x="23702" y="102945"/>
                  <a:pt x="22202" y="102945"/>
                </a:cubicBezTo>
                <a:cubicBezTo>
                  <a:pt x="17438" y="102945"/>
                  <a:pt x="14062" y="101853"/>
                  <a:pt x="12133" y="99679"/>
                </a:cubicBezTo>
                <a:cubicBezTo>
                  <a:pt x="9073" y="96227"/>
                  <a:pt x="9883" y="90297"/>
                  <a:pt x="10371" y="87916"/>
                </a:cubicBezTo>
                <a:cubicBezTo>
                  <a:pt x="11704" y="81439"/>
                  <a:pt x="15050" y="74736"/>
                  <a:pt x="20622" y="67414"/>
                </a:cubicBezTo>
                <a:cubicBezTo>
                  <a:pt x="21896" y="65723"/>
                  <a:pt x="23253" y="64068"/>
                  <a:pt x="24658" y="62449"/>
                </a:cubicBezTo>
                <a:cubicBezTo>
                  <a:pt x="25504" y="62627"/>
                  <a:pt x="26301" y="62734"/>
                  <a:pt x="27004" y="62794"/>
                </a:cubicBezTo>
                <a:cubicBezTo>
                  <a:pt x="28247" y="62911"/>
                  <a:pt x="29488" y="62964"/>
                  <a:pt x="30721" y="62964"/>
                </a:cubicBezTo>
                <a:cubicBezTo>
                  <a:pt x="36784" y="62964"/>
                  <a:pt x="42659" y="61679"/>
                  <a:pt x="47745" y="60353"/>
                </a:cubicBezTo>
                <a:cubicBezTo>
                  <a:pt x="55067" y="58460"/>
                  <a:pt x="61627" y="56424"/>
                  <a:pt x="67747" y="54162"/>
                </a:cubicBezTo>
                <a:close/>
                <a:moveTo>
                  <a:pt x="60520" y="1"/>
                </a:moveTo>
                <a:cubicBezTo>
                  <a:pt x="52602" y="6263"/>
                  <a:pt x="44256" y="13002"/>
                  <a:pt x="36898" y="20503"/>
                </a:cubicBezTo>
                <a:cubicBezTo>
                  <a:pt x="28528" y="29040"/>
                  <a:pt x="22515" y="37493"/>
                  <a:pt x="18527" y="46363"/>
                </a:cubicBezTo>
                <a:cubicBezTo>
                  <a:pt x="16348" y="51197"/>
                  <a:pt x="16574" y="54626"/>
                  <a:pt x="17574" y="56984"/>
                </a:cubicBezTo>
                <a:cubicBezTo>
                  <a:pt x="16157" y="58627"/>
                  <a:pt x="14800" y="60306"/>
                  <a:pt x="13514" y="62008"/>
                </a:cubicBezTo>
                <a:cubicBezTo>
                  <a:pt x="7120" y="70414"/>
                  <a:pt x="3227" y="78308"/>
                  <a:pt x="1632" y="86118"/>
                </a:cubicBezTo>
                <a:cubicBezTo>
                  <a:pt x="1" y="94060"/>
                  <a:pt x="1358" y="100977"/>
                  <a:pt x="5442" y="105597"/>
                </a:cubicBezTo>
                <a:cubicBezTo>
                  <a:pt x="8156" y="108657"/>
                  <a:pt x="11919" y="110621"/>
                  <a:pt x="16622" y="111443"/>
                </a:cubicBezTo>
                <a:cubicBezTo>
                  <a:pt x="18324" y="111735"/>
                  <a:pt x="20144" y="111881"/>
                  <a:pt x="22113" y="111881"/>
                </a:cubicBezTo>
                <a:cubicBezTo>
                  <a:pt x="23999" y="111881"/>
                  <a:pt x="26021" y="111747"/>
                  <a:pt x="28206" y="111479"/>
                </a:cubicBezTo>
                <a:cubicBezTo>
                  <a:pt x="42101" y="109776"/>
                  <a:pt x="55341" y="105466"/>
                  <a:pt x="67247" y="100906"/>
                </a:cubicBezTo>
                <a:cubicBezTo>
                  <a:pt x="68579" y="101097"/>
                  <a:pt x="69988" y="101194"/>
                  <a:pt x="71467" y="101194"/>
                </a:cubicBezTo>
                <a:cubicBezTo>
                  <a:pt x="73398" y="101194"/>
                  <a:pt x="75448" y="101029"/>
                  <a:pt x="77605" y="100692"/>
                </a:cubicBezTo>
                <a:cubicBezTo>
                  <a:pt x="87619" y="99156"/>
                  <a:pt x="100394" y="95643"/>
                  <a:pt x="110336" y="92464"/>
                </a:cubicBezTo>
                <a:lnTo>
                  <a:pt x="110336" y="92464"/>
                </a:lnTo>
                <a:cubicBezTo>
                  <a:pt x="106109" y="99632"/>
                  <a:pt x="103490" y="106633"/>
                  <a:pt x="102359" y="113800"/>
                </a:cubicBezTo>
                <a:lnTo>
                  <a:pt x="111181" y="115181"/>
                </a:lnTo>
                <a:cubicBezTo>
                  <a:pt x="112788" y="105002"/>
                  <a:pt x="118015" y="95881"/>
                  <a:pt x="124397" y="87773"/>
                </a:cubicBezTo>
                <a:cubicBezTo>
                  <a:pt x="135244" y="84094"/>
                  <a:pt x="147531" y="79772"/>
                  <a:pt x="157473" y="75117"/>
                </a:cubicBezTo>
                <a:cubicBezTo>
                  <a:pt x="164116" y="72009"/>
                  <a:pt x="169105" y="69057"/>
                  <a:pt x="172713" y="66092"/>
                </a:cubicBezTo>
                <a:cubicBezTo>
                  <a:pt x="177558" y="62127"/>
                  <a:pt x="180023" y="57960"/>
                  <a:pt x="180059" y="53686"/>
                </a:cubicBezTo>
                <a:cubicBezTo>
                  <a:pt x="180083" y="50662"/>
                  <a:pt x="178797" y="48209"/>
                  <a:pt x="176439" y="46768"/>
                </a:cubicBezTo>
                <a:cubicBezTo>
                  <a:pt x="175000" y="45884"/>
                  <a:pt x="173254" y="45440"/>
                  <a:pt x="171134" y="45440"/>
                </a:cubicBezTo>
                <a:cubicBezTo>
                  <a:pt x="168660" y="45440"/>
                  <a:pt x="165678" y="46044"/>
                  <a:pt x="162080" y="47256"/>
                </a:cubicBezTo>
                <a:cubicBezTo>
                  <a:pt x="157032" y="48947"/>
                  <a:pt x="152031" y="51424"/>
                  <a:pt x="149507" y="52733"/>
                </a:cubicBezTo>
                <a:cubicBezTo>
                  <a:pt x="141244" y="57055"/>
                  <a:pt x="134648" y="63449"/>
                  <a:pt x="129100" y="69104"/>
                </a:cubicBezTo>
                <a:cubicBezTo>
                  <a:pt x="125254" y="73033"/>
                  <a:pt x="121956" y="76665"/>
                  <a:pt x="119099" y="80141"/>
                </a:cubicBezTo>
                <a:cubicBezTo>
                  <a:pt x="117980" y="80510"/>
                  <a:pt x="116884" y="80880"/>
                  <a:pt x="115801" y="81249"/>
                </a:cubicBezTo>
                <a:cubicBezTo>
                  <a:pt x="114396" y="81713"/>
                  <a:pt x="113038" y="82177"/>
                  <a:pt x="111705" y="82618"/>
                </a:cubicBezTo>
                <a:cubicBezTo>
                  <a:pt x="108859" y="83582"/>
                  <a:pt x="105514" y="84642"/>
                  <a:pt x="101930" y="85713"/>
                </a:cubicBezTo>
                <a:cubicBezTo>
                  <a:pt x="111467" y="80689"/>
                  <a:pt x="120825" y="74653"/>
                  <a:pt x="129029" y="67021"/>
                </a:cubicBezTo>
                <a:cubicBezTo>
                  <a:pt x="137649" y="58996"/>
                  <a:pt x="143578" y="50388"/>
                  <a:pt x="146674" y="41422"/>
                </a:cubicBezTo>
                <a:cubicBezTo>
                  <a:pt x="148829" y="35136"/>
                  <a:pt x="148591" y="29945"/>
                  <a:pt x="145935" y="26004"/>
                </a:cubicBezTo>
                <a:cubicBezTo>
                  <a:pt x="143201" y="21908"/>
                  <a:pt x="138056" y="19666"/>
                  <a:pt x="131412" y="19666"/>
                </a:cubicBezTo>
                <a:cubicBezTo>
                  <a:pt x="131258" y="19666"/>
                  <a:pt x="131102" y="19667"/>
                  <a:pt x="130945" y="19670"/>
                </a:cubicBezTo>
                <a:cubicBezTo>
                  <a:pt x="127516" y="19717"/>
                  <a:pt x="124016" y="20182"/>
                  <a:pt x="120301" y="21075"/>
                </a:cubicBezTo>
                <a:cubicBezTo>
                  <a:pt x="121861" y="19360"/>
                  <a:pt x="123016" y="17824"/>
                  <a:pt x="123826" y="16395"/>
                </a:cubicBezTo>
                <a:cubicBezTo>
                  <a:pt x="125981" y="12621"/>
                  <a:pt x="125361" y="9918"/>
                  <a:pt x="124468" y="8323"/>
                </a:cubicBezTo>
                <a:cubicBezTo>
                  <a:pt x="123671" y="6906"/>
                  <a:pt x="122004" y="5085"/>
                  <a:pt x="118587" y="4513"/>
                </a:cubicBezTo>
                <a:cubicBezTo>
                  <a:pt x="117842" y="4392"/>
                  <a:pt x="117035" y="4330"/>
                  <a:pt x="116159" y="4330"/>
                </a:cubicBezTo>
                <a:cubicBezTo>
                  <a:pt x="114974" y="4330"/>
                  <a:pt x="113662" y="4442"/>
                  <a:pt x="112205" y="4668"/>
                </a:cubicBezTo>
                <a:cubicBezTo>
                  <a:pt x="108264" y="5275"/>
                  <a:pt x="103228" y="6716"/>
                  <a:pt x="96810" y="9061"/>
                </a:cubicBezTo>
                <a:cubicBezTo>
                  <a:pt x="85559" y="13181"/>
                  <a:pt x="72664" y="19158"/>
                  <a:pt x="63247" y="23515"/>
                </a:cubicBezTo>
                <a:lnTo>
                  <a:pt x="62508" y="23861"/>
                </a:lnTo>
                <a:cubicBezTo>
                  <a:pt x="52769" y="28373"/>
                  <a:pt x="43756" y="33779"/>
                  <a:pt x="35719" y="39922"/>
                </a:cubicBezTo>
                <a:cubicBezTo>
                  <a:pt x="33362" y="41732"/>
                  <a:pt x="31088" y="43601"/>
                  <a:pt x="28909" y="45518"/>
                </a:cubicBezTo>
                <a:cubicBezTo>
                  <a:pt x="37017" y="30683"/>
                  <a:pt x="50590" y="19229"/>
                  <a:pt x="66056" y="7013"/>
                </a:cubicBezTo>
                <a:lnTo>
                  <a:pt x="60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720000" y="1094211"/>
            <a:ext cx="77040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1" name="Google Shape;81;p17"/>
          <p:cNvSpPr/>
          <p:nvPr/>
        </p:nvSpPr>
        <p:spPr>
          <a:xfrm rot="-783280">
            <a:off x="8238122" y="2989810"/>
            <a:ext cx="3735111" cy="2388996"/>
          </a:xfrm>
          <a:custGeom>
            <a:rect b="b" l="l" r="r" t="t"/>
            <a:pathLst>
              <a:path extrusionOk="0" h="115182" w="180083">
                <a:moveTo>
                  <a:pt x="115182" y="13300"/>
                </a:moveTo>
                <a:cubicBezTo>
                  <a:pt x="114491" y="14205"/>
                  <a:pt x="113408" y="15467"/>
                  <a:pt x="111705" y="17122"/>
                </a:cubicBezTo>
                <a:cubicBezTo>
                  <a:pt x="108705" y="20063"/>
                  <a:pt x="105311" y="22777"/>
                  <a:pt x="103990" y="23801"/>
                </a:cubicBezTo>
                <a:cubicBezTo>
                  <a:pt x="86583" y="37362"/>
                  <a:pt x="69640" y="45447"/>
                  <a:pt x="45506" y="51709"/>
                </a:cubicBezTo>
                <a:cubicBezTo>
                  <a:pt x="41625" y="52721"/>
                  <a:pt x="37267" y="53710"/>
                  <a:pt x="32897" y="53971"/>
                </a:cubicBezTo>
                <a:cubicBezTo>
                  <a:pt x="42268" y="45316"/>
                  <a:pt x="53567" y="37850"/>
                  <a:pt x="66259" y="31969"/>
                </a:cubicBezTo>
                <a:lnTo>
                  <a:pt x="66997" y="31624"/>
                </a:lnTo>
                <a:cubicBezTo>
                  <a:pt x="75379" y="27742"/>
                  <a:pt x="86857" y="22420"/>
                  <a:pt x="97108" y="18491"/>
                </a:cubicBezTo>
                <a:cubicBezTo>
                  <a:pt x="102585" y="16384"/>
                  <a:pt x="107169" y="14895"/>
                  <a:pt x="110729" y="14062"/>
                </a:cubicBezTo>
                <a:cubicBezTo>
                  <a:pt x="112729" y="13586"/>
                  <a:pt x="114170" y="13371"/>
                  <a:pt x="115182" y="13300"/>
                </a:cubicBezTo>
                <a:close/>
                <a:moveTo>
                  <a:pt x="170998" y="54376"/>
                </a:moveTo>
                <a:cubicBezTo>
                  <a:pt x="170427" y="56257"/>
                  <a:pt x="167474" y="60568"/>
                  <a:pt x="153686" y="67033"/>
                </a:cubicBezTo>
                <a:cubicBezTo>
                  <a:pt x="148531" y="69438"/>
                  <a:pt x="142792" y="71736"/>
                  <a:pt x="136887" y="73926"/>
                </a:cubicBezTo>
                <a:cubicBezTo>
                  <a:pt x="142590" y="68199"/>
                  <a:pt x="147733" y="63735"/>
                  <a:pt x="153639" y="60651"/>
                </a:cubicBezTo>
                <a:cubicBezTo>
                  <a:pt x="155782" y="59544"/>
                  <a:pt x="160009" y="57436"/>
                  <a:pt x="164295" y="55936"/>
                </a:cubicBezTo>
                <a:cubicBezTo>
                  <a:pt x="167914" y="54662"/>
                  <a:pt x="169962" y="54388"/>
                  <a:pt x="170998" y="54376"/>
                </a:cubicBezTo>
                <a:close/>
                <a:moveTo>
                  <a:pt x="131374" y="28599"/>
                </a:moveTo>
                <a:cubicBezTo>
                  <a:pt x="133267" y="28599"/>
                  <a:pt x="137113" y="28861"/>
                  <a:pt x="138518" y="30969"/>
                </a:cubicBezTo>
                <a:cubicBezTo>
                  <a:pt x="139780" y="32850"/>
                  <a:pt x="139054" y="36112"/>
                  <a:pt x="138232" y="38505"/>
                </a:cubicBezTo>
                <a:cubicBezTo>
                  <a:pt x="135625" y="46078"/>
                  <a:pt x="130481" y="53471"/>
                  <a:pt x="122944" y="60472"/>
                </a:cubicBezTo>
                <a:cubicBezTo>
                  <a:pt x="108431" y="73986"/>
                  <a:pt x="89536" y="82296"/>
                  <a:pt x="72974" y="89035"/>
                </a:cubicBezTo>
                <a:cubicBezTo>
                  <a:pt x="70759" y="89940"/>
                  <a:pt x="68581" y="90809"/>
                  <a:pt x="66449" y="91643"/>
                </a:cubicBezTo>
                <a:cubicBezTo>
                  <a:pt x="64782" y="91143"/>
                  <a:pt x="63330" y="90297"/>
                  <a:pt x="62449" y="88916"/>
                </a:cubicBezTo>
                <a:cubicBezTo>
                  <a:pt x="60925" y="86499"/>
                  <a:pt x="61461" y="82880"/>
                  <a:pt x="62187" y="80272"/>
                </a:cubicBezTo>
                <a:cubicBezTo>
                  <a:pt x="63830" y="74319"/>
                  <a:pt x="67295" y="68402"/>
                  <a:pt x="73069" y="61651"/>
                </a:cubicBezTo>
                <a:cubicBezTo>
                  <a:pt x="83630" y="49304"/>
                  <a:pt x="97144" y="39470"/>
                  <a:pt x="112134" y="33207"/>
                </a:cubicBezTo>
                <a:cubicBezTo>
                  <a:pt x="119468" y="30147"/>
                  <a:pt x="125492" y="28683"/>
                  <a:pt x="131088" y="28599"/>
                </a:cubicBezTo>
                <a:close/>
                <a:moveTo>
                  <a:pt x="67747" y="54162"/>
                </a:moveTo>
                <a:lnTo>
                  <a:pt x="67747" y="54162"/>
                </a:lnTo>
                <a:cubicBezTo>
                  <a:pt x="67259" y="54722"/>
                  <a:pt x="66771" y="55281"/>
                  <a:pt x="66283" y="55841"/>
                </a:cubicBezTo>
                <a:cubicBezTo>
                  <a:pt x="59627" y="63627"/>
                  <a:pt x="55591" y="70628"/>
                  <a:pt x="53579" y="77891"/>
                </a:cubicBezTo>
                <a:cubicBezTo>
                  <a:pt x="51852" y="84130"/>
                  <a:pt x="52305" y="89595"/>
                  <a:pt x="54912" y="93703"/>
                </a:cubicBezTo>
                <a:cubicBezTo>
                  <a:pt x="55305" y="94322"/>
                  <a:pt x="55734" y="94893"/>
                  <a:pt x="56198" y="95429"/>
                </a:cubicBezTo>
                <a:cubicBezTo>
                  <a:pt x="46161" y="98929"/>
                  <a:pt x="36755" y="101430"/>
                  <a:pt x="27111" y="102620"/>
                </a:cubicBezTo>
                <a:cubicBezTo>
                  <a:pt x="25338" y="102837"/>
                  <a:pt x="23702" y="102945"/>
                  <a:pt x="22202" y="102945"/>
                </a:cubicBezTo>
                <a:cubicBezTo>
                  <a:pt x="17438" y="102945"/>
                  <a:pt x="14062" y="101853"/>
                  <a:pt x="12133" y="99679"/>
                </a:cubicBezTo>
                <a:cubicBezTo>
                  <a:pt x="9073" y="96227"/>
                  <a:pt x="9883" y="90297"/>
                  <a:pt x="10371" y="87916"/>
                </a:cubicBezTo>
                <a:cubicBezTo>
                  <a:pt x="11704" y="81439"/>
                  <a:pt x="15050" y="74736"/>
                  <a:pt x="20622" y="67414"/>
                </a:cubicBezTo>
                <a:cubicBezTo>
                  <a:pt x="21896" y="65723"/>
                  <a:pt x="23253" y="64068"/>
                  <a:pt x="24658" y="62449"/>
                </a:cubicBezTo>
                <a:cubicBezTo>
                  <a:pt x="25504" y="62627"/>
                  <a:pt x="26301" y="62734"/>
                  <a:pt x="27004" y="62794"/>
                </a:cubicBezTo>
                <a:cubicBezTo>
                  <a:pt x="28247" y="62911"/>
                  <a:pt x="29488" y="62964"/>
                  <a:pt x="30721" y="62964"/>
                </a:cubicBezTo>
                <a:cubicBezTo>
                  <a:pt x="36784" y="62964"/>
                  <a:pt x="42659" y="61679"/>
                  <a:pt x="47745" y="60353"/>
                </a:cubicBezTo>
                <a:cubicBezTo>
                  <a:pt x="55067" y="58460"/>
                  <a:pt x="61627" y="56424"/>
                  <a:pt x="67747" y="54162"/>
                </a:cubicBezTo>
                <a:close/>
                <a:moveTo>
                  <a:pt x="60520" y="1"/>
                </a:moveTo>
                <a:cubicBezTo>
                  <a:pt x="52602" y="6263"/>
                  <a:pt x="44256" y="13002"/>
                  <a:pt x="36898" y="20503"/>
                </a:cubicBezTo>
                <a:cubicBezTo>
                  <a:pt x="28528" y="29040"/>
                  <a:pt x="22515" y="37493"/>
                  <a:pt x="18527" y="46363"/>
                </a:cubicBezTo>
                <a:cubicBezTo>
                  <a:pt x="16348" y="51197"/>
                  <a:pt x="16574" y="54626"/>
                  <a:pt x="17574" y="56984"/>
                </a:cubicBezTo>
                <a:cubicBezTo>
                  <a:pt x="16157" y="58627"/>
                  <a:pt x="14800" y="60306"/>
                  <a:pt x="13514" y="62008"/>
                </a:cubicBezTo>
                <a:cubicBezTo>
                  <a:pt x="7120" y="70414"/>
                  <a:pt x="3227" y="78308"/>
                  <a:pt x="1632" y="86118"/>
                </a:cubicBezTo>
                <a:cubicBezTo>
                  <a:pt x="1" y="94060"/>
                  <a:pt x="1358" y="100977"/>
                  <a:pt x="5442" y="105597"/>
                </a:cubicBezTo>
                <a:cubicBezTo>
                  <a:pt x="8156" y="108657"/>
                  <a:pt x="11919" y="110621"/>
                  <a:pt x="16622" y="111443"/>
                </a:cubicBezTo>
                <a:cubicBezTo>
                  <a:pt x="18324" y="111735"/>
                  <a:pt x="20144" y="111881"/>
                  <a:pt x="22113" y="111881"/>
                </a:cubicBezTo>
                <a:cubicBezTo>
                  <a:pt x="23999" y="111881"/>
                  <a:pt x="26021" y="111747"/>
                  <a:pt x="28206" y="111479"/>
                </a:cubicBezTo>
                <a:cubicBezTo>
                  <a:pt x="42101" y="109776"/>
                  <a:pt x="55341" y="105466"/>
                  <a:pt x="67247" y="100906"/>
                </a:cubicBezTo>
                <a:cubicBezTo>
                  <a:pt x="68579" y="101097"/>
                  <a:pt x="69988" y="101194"/>
                  <a:pt x="71467" y="101194"/>
                </a:cubicBezTo>
                <a:cubicBezTo>
                  <a:pt x="73398" y="101194"/>
                  <a:pt x="75448" y="101029"/>
                  <a:pt x="77605" y="100692"/>
                </a:cubicBezTo>
                <a:cubicBezTo>
                  <a:pt x="87619" y="99156"/>
                  <a:pt x="100394" y="95643"/>
                  <a:pt x="110336" y="92464"/>
                </a:cubicBezTo>
                <a:lnTo>
                  <a:pt x="110336" y="92464"/>
                </a:lnTo>
                <a:cubicBezTo>
                  <a:pt x="106109" y="99632"/>
                  <a:pt x="103490" y="106633"/>
                  <a:pt x="102359" y="113800"/>
                </a:cubicBezTo>
                <a:lnTo>
                  <a:pt x="111181" y="115181"/>
                </a:lnTo>
                <a:cubicBezTo>
                  <a:pt x="112788" y="105002"/>
                  <a:pt x="118015" y="95881"/>
                  <a:pt x="124397" y="87773"/>
                </a:cubicBezTo>
                <a:cubicBezTo>
                  <a:pt x="135244" y="84094"/>
                  <a:pt x="147531" y="79772"/>
                  <a:pt x="157473" y="75117"/>
                </a:cubicBezTo>
                <a:cubicBezTo>
                  <a:pt x="164116" y="72009"/>
                  <a:pt x="169105" y="69057"/>
                  <a:pt x="172713" y="66092"/>
                </a:cubicBezTo>
                <a:cubicBezTo>
                  <a:pt x="177558" y="62127"/>
                  <a:pt x="180023" y="57960"/>
                  <a:pt x="180059" y="53686"/>
                </a:cubicBezTo>
                <a:cubicBezTo>
                  <a:pt x="180083" y="50662"/>
                  <a:pt x="178797" y="48209"/>
                  <a:pt x="176439" y="46768"/>
                </a:cubicBezTo>
                <a:cubicBezTo>
                  <a:pt x="175000" y="45884"/>
                  <a:pt x="173254" y="45440"/>
                  <a:pt x="171134" y="45440"/>
                </a:cubicBezTo>
                <a:cubicBezTo>
                  <a:pt x="168660" y="45440"/>
                  <a:pt x="165678" y="46044"/>
                  <a:pt x="162080" y="47256"/>
                </a:cubicBezTo>
                <a:cubicBezTo>
                  <a:pt x="157032" y="48947"/>
                  <a:pt x="152031" y="51424"/>
                  <a:pt x="149507" y="52733"/>
                </a:cubicBezTo>
                <a:cubicBezTo>
                  <a:pt x="141244" y="57055"/>
                  <a:pt x="134648" y="63449"/>
                  <a:pt x="129100" y="69104"/>
                </a:cubicBezTo>
                <a:cubicBezTo>
                  <a:pt x="125254" y="73033"/>
                  <a:pt x="121956" y="76665"/>
                  <a:pt x="119099" y="80141"/>
                </a:cubicBezTo>
                <a:cubicBezTo>
                  <a:pt x="117980" y="80510"/>
                  <a:pt x="116884" y="80880"/>
                  <a:pt x="115801" y="81249"/>
                </a:cubicBezTo>
                <a:cubicBezTo>
                  <a:pt x="114396" y="81713"/>
                  <a:pt x="113038" y="82177"/>
                  <a:pt x="111705" y="82618"/>
                </a:cubicBezTo>
                <a:cubicBezTo>
                  <a:pt x="108859" y="83582"/>
                  <a:pt x="105514" y="84642"/>
                  <a:pt x="101930" y="85713"/>
                </a:cubicBezTo>
                <a:cubicBezTo>
                  <a:pt x="111467" y="80689"/>
                  <a:pt x="120825" y="74653"/>
                  <a:pt x="129029" y="67021"/>
                </a:cubicBezTo>
                <a:cubicBezTo>
                  <a:pt x="137649" y="58996"/>
                  <a:pt x="143578" y="50388"/>
                  <a:pt x="146674" y="41422"/>
                </a:cubicBezTo>
                <a:cubicBezTo>
                  <a:pt x="148829" y="35136"/>
                  <a:pt x="148591" y="29945"/>
                  <a:pt x="145935" y="26004"/>
                </a:cubicBezTo>
                <a:cubicBezTo>
                  <a:pt x="143201" y="21908"/>
                  <a:pt x="138056" y="19666"/>
                  <a:pt x="131412" y="19666"/>
                </a:cubicBezTo>
                <a:cubicBezTo>
                  <a:pt x="131258" y="19666"/>
                  <a:pt x="131102" y="19667"/>
                  <a:pt x="130945" y="19670"/>
                </a:cubicBezTo>
                <a:cubicBezTo>
                  <a:pt x="127516" y="19717"/>
                  <a:pt x="124016" y="20182"/>
                  <a:pt x="120301" y="21075"/>
                </a:cubicBezTo>
                <a:cubicBezTo>
                  <a:pt x="121861" y="19360"/>
                  <a:pt x="123016" y="17824"/>
                  <a:pt x="123826" y="16395"/>
                </a:cubicBezTo>
                <a:cubicBezTo>
                  <a:pt x="125981" y="12621"/>
                  <a:pt x="125361" y="9918"/>
                  <a:pt x="124468" y="8323"/>
                </a:cubicBezTo>
                <a:cubicBezTo>
                  <a:pt x="123671" y="6906"/>
                  <a:pt x="122004" y="5085"/>
                  <a:pt x="118587" y="4513"/>
                </a:cubicBezTo>
                <a:cubicBezTo>
                  <a:pt x="117842" y="4392"/>
                  <a:pt x="117035" y="4330"/>
                  <a:pt x="116159" y="4330"/>
                </a:cubicBezTo>
                <a:cubicBezTo>
                  <a:pt x="114974" y="4330"/>
                  <a:pt x="113662" y="4442"/>
                  <a:pt x="112205" y="4668"/>
                </a:cubicBezTo>
                <a:cubicBezTo>
                  <a:pt x="108264" y="5275"/>
                  <a:pt x="103228" y="6716"/>
                  <a:pt x="96810" y="9061"/>
                </a:cubicBezTo>
                <a:cubicBezTo>
                  <a:pt x="85559" y="13181"/>
                  <a:pt x="72664" y="19158"/>
                  <a:pt x="63247" y="23515"/>
                </a:cubicBezTo>
                <a:lnTo>
                  <a:pt x="62508" y="23861"/>
                </a:lnTo>
                <a:cubicBezTo>
                  <a:pt x="52769" y="28373"/>
                  <a:pt x="43756" y="33779"/>
                  <a:pt x="35719" y="39922"/>
                </a:cubicBezTo>
                <a:cubicBezTo>
                  <a:pt x="33362" y="41732"/>
                  <a:pt x="31088" y="43601"/>
                  <a:pt x="28909" y="45518"/>
                </a:cubicBezTo>
                <a:cubicBezTo>
                  <a:pt x="37017" y="30683"/>
                  <a:pt x="50590" y="19229"/>
                  <a:pt x="66056" y="7013"/>
                </a:cubicBezTo>
                <a:lnTo>
                  <a:pt x="60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720000" y="2756901"/>
            <a:ext cx="23673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subTitle"/>
          </p:nvPr>
        </p:nvSpPr>
        <p:spPr>
          <a:xfrm>
            <a:off x="3292000" y="2756900"/>
            <a:ext cx="23673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3" type="subTitle"/>
          </p:nvPr>
        </p:nvSpPr>
        <p:spPr>
          <a:xfrm>
            <a:off x="6063470" y="2756900"/>
            <a:ext cx="23673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4" type="subTitle"/>
          </p:nvPr>
        </p:nvSpPr>
        <p:spPr>
          <a:xfrm>
            <a:off x="720000" y="2124800"/>
            <a:ext cx="2367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5" type="subTitle"/>
          </p:nvPr>
        </p:nvSpPr>
        <p:spPr>
          <a:xfrm>
            <a:off x="3292011" y="2124800"/>
            <a:ext cx="2367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6" type="subTitle"/>
          </p:nvPr>
        </p:nvSpPr>
        <p:spPr>
          <a:xfrm>
            <a:off x="6063473" y="2124800"/>
            <a:ext cx="2367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0" name="Google Shape;90;p18"/>
          <p:cNvGrpSpPr/>
          <p:nvPr/>
        </p:nvGrpSpPr>
        <p:grpSpPr>
          <a:xfrm>
            <a:off x="-4578685" y="-1667786"/>
            <a:ext cx="16780265" cy="8550372"/>
            <a:chOff x="-4578685" y="-1667786"/>
            <a:chExt cx="16780265" cy="8550372"/>
          </a:xfrm>
        </p:grpSpPr>
        <p:sp>
          <p:nvSpPr>
            <p:cNvPr id="91" name="Google Shape;91;p18"/>
            <p:cNvSpPr/>
            <p:nvPr/>
          </p:nvSpPr>
          <p:spPr>
            <a:xfrm rot="355507">
              <a:off x="5600742" y="-1338890"/>
              <a:ext cx="6495355" cy="2379825"/>
            </a:xfrm>
            <a:custGeom>
              <a:rect b="b" l="l" r="r" t="t"/>
              <a:pathLst>
                <a:path extrusionOk="0" h="46638" w="127291">
                  <a:moveTo>
                    <a:pt x="41911" y="18431"/>
                  </a:moveTo>
                  <a:cubicBezTo>
                    <a:pt x="43685" y="18467"/>
                    <a:pt x="45423" y="19848"/>
                    <a:pt x="45697" y="21432"/>
                  </a:cubicBezTo>
                  <a:cubicBezTo>
                    <a:pt x="45947" y="22896"/>
                    <a:pt x="45125" y="24646"/>
                    <a:pt x="43613" y="25885"/>
                  </a:cubicBezTo>
                  <a:cubicBezTo>
                    <a:pt x="42018" y="27206"/>
                    <a:pt x="39910" y="27933"/>
                    <a:pt x="37696" y="28635"/>
                  </a:cubicBezTo>
                  <a:lnTo>
                    <a:pt x="37160" y="28802"/>
                  </a:lnTo>
                  <a:cubicBezTo>
                    <a:pt x="36065" y="26420"/>
                    <a:pt x="35815" y="23634"/>
                    <a:pt x="37124" y="21372"/>
                  </a:cubicBezTo>
                  <a:cubicBezTo>
                    <a:pt x="38136" y="19610"/>
                    <a:pt x="40018" y="18431"/>
                    <a:pt x="41815" y="18431"/>
                  </a:cubicBezTo>
                  <a:close/>
                  <a:moveTo>
                    <a:pt x="85523" y="4227"/>
                  </a:moveTo>
                  <a:cubicBezTo>
                    <a:pt x="86535" y="4227"/>
                    <a:pt x="87524" y="4477"/>
                    <a:pt x="88286" y="5132"/>
                  </a:cubicBezTo>
                  <a:cubicBezTo>
                    <a:pt x="90560" y="7025"/>
                    <a:pt x="89833" y="11228"/>
                    <a:pt x="88512" y="14252"/>
                  </a:cubicBezTo>
                  <a:cubicBezTo>
                    <a:pt x="84487" y="23527"/>
                    <a:pt x="76010" y="30802"/>
                    <a:pt x="66021" y="34255"/>
                  </a:cubicBezTo>
                  <a:cubicBezTo>
                    <a:pt x="66080" y="32088"/>
                    <a:pt x="66652" y="29814"/>
                    <a:pt x="67307" y="27885"/>
                  </a:cubicBezTo>
                  <a:cubicBezTo>
                    <a:pt x="69593" y="21182"/>
                    <a:pt x="73010" y="15002"/>
                    <a:pt x="77475" y="9502"/>
                  </a:cubicBezTo>
                  <a:cubicBezTo>
                    <a:pt x="78915" y="7728"/>
                    <a:pt x="80666" y="5787"/>
                    <a:pt x="82821" y="4823"/>
                  </a:cubicBezTo>
                  <a:cubicBezTo>
                    <a:pt x="83618" y="4453"/>
                    <a:pt x="84583" y="4227"/>
                    <a:pt x="85523" y="4227"/>
                  </a:cubicBezTo>
                  <a:close/>
                  <a:moveTo>
                    <a:pt x="85480" y="1"/>
                  </a:moveTo>
                  <a:cubicBezTo>
                    <a:pt x="84021" y="1"/>
                    <a:pt x="82509" y="322"/>
                    <a:pt x="81070" y="977"/>
                  </a:cubicBezTo>
                  <a:cubicBezTo>
                    <a:pt x="78130" y="2310"/>
                    <a:pt x="75951" y="4692"/>
                    <a:pt x="74200" y="6847"/>
                  </a:cubicBezTo>
                  <a:cubicBezTo>
                    <a:pt x="69414" y="12728"/>
                    <a:pt x="65759" y="19360"/>
                    <a:pt x="63318" y="26528"/>
                  </a:cubicBezTo>
                  <a:cubicBezTo>
                    <a:pt x="62187" y="29838"/>
                    <a:pt x="61699" y="32838"/>
                    <a:pt x="61830" y="35457"/>
                  </a:cubicBezTo>
                  <a:cubicBezTo>
                    <a:pt x="59020" y="36100"/>
                    <a:pt x="56127" y="36434"/>
                    <a:pt x="53210" y="36434"/>
                  </a:cubicBezTo>
                  <a:lnTo>
                    <a:pt x="53126" y="36434"/>
                  </a:lnTo>
                  <a:cubicBezTo>
                    <a:pt x="47435" y="36422"/>
                    <a:pt x="43006" y="35124"/>
                    <a:pt x="39970" y="32564"/>
                  </a:cubicBezTo>
                  <a:cubicBezTo>
                    <a:pt x="39899" y="32516"/>
                    <a:pt x="39839" y="32457"/>
                    <a:pt x="39780" y="32397"/>
                  </a:cubicBezTo>
                  <a:cubicBezTo>
                    <a:pt x="42042" y="31659"/>
                    <a:pt x="44352" y="30754"/>
                    <a:pt x="46292" y="29147"/>
                  </a:cubicBezTo>
                  <a:cubicBezTo>
                    <a:pt x="48995" y="26921"/>
                    <a:pt x="50364" y="23694"/>
                    <a:pt x="49852" y="20729"/>
                  </a:cubicBezTo>
                  <a:cubicBezTo>
                    <a:pt x="49245" y="17157"/>
                    <a:pt x="45792" y="14300"/>
                    <a:pt x="41994" y="14217"/>
                  </a:cubicBezTo>
                  <a:cubicBezTo>
                    <a:pt x="41935" y="14215"/>
                    <a:pt x="41876" y="14215"/>
                    <a:pt x="41818" y="14215"/>
                  </a:cubicBezTo>
                  <a:cubicBezTo>
                    <a:pt x="38497" y="14215"/>
                    <a:pt x="35236" y="16188"/>
                    <a:pt x="33457" y="19277"/>
                  </a:cubicBezTo>
                  <a:cubicBezTo>
                    <a:pt x="31981" y="21860"/>
                    <a:pt x="31624" y="25039"/>
                    <a:pt x="32469" y="28218"/>
                  </a:cubicBezTo>
                  <a:cubicBezTo>
                    <a:pt x="32624" y="28837"/>
                    <a:pt x="32826" y="29433"/>
                    <a:pt x="33064" y="30016"/>
                  </a:cubicBezTo>
                  <a:cubicBezTo>
                    <a:pt x="22289" y="33052"/>
                    <a:pt x="11193" y="34910"/>
                    <a:pt x="1" y="35541"/>
                  </a:cubicBezTo>
                  <a:lnTo>
                    <a:pt x="239" y="39755"/>
                  </a:lnTo>
                  <a:cubicBezTo>
                    <a:pt x="12097" y="39089"/>
                    <a:pt x="23873" y="37077"/>
                    <a:pt x="35279" y="33778"/>
                  </a:cubicBezTo>
                  <a:cubicBezTo>
                    <a:pt x="35874" y="34505"/>
                    <a:pt x="36529" y="35183"/>
                    <a:pt x="37255" y="35791"/>
                  </a:cubicBezTo>
                  <a:cubicBezTo>
                    <a:pt x="41065" y="39005"/>
                    <a:pt x="46411" y="40636"/>
                    <a:pt x="53115" y="40660"/>
                  </a:cubicBezTo>
                  <a:cubicBezTo>
                    <a:pt x="56293" y="40660"/>
                    <a:pt x="59508" y="40291"/>
                    <a:pt x="62663" y="39577"/>
                  </a:cubicBezTo>
                  <a:cubicBezTo>
                    <a:pt x="63140" y="40803"/>
                    <a:pt x="63818" y="41899"/>
                    <a:pt x="64687" y="42851"/>
                  </a:cubicBezTo>
                  <a:cubicBezTo>
                    <a:pt x="67342" y="45780"/>
                    <a:pt x="71093" y="46637"/>
                    <a:pt x="74891" y="46637"/>
                  </a:cubicBezTo>
                  <a:cubicBezTo>
                    <a:pt x="77034" y="46637"/>
                    <a:pt x="79201" y="46363"/>
                    <a:pt x="81178" y="46030"/>
                  </a:cubicBezTo>
                  <a:cubicBezTo>
                    <a:pt x="96763" y="43387"/>
                    <a:pt x="112277" y="39553"/>
                    <a:pt x="127290" y="34624"/>
                  </a:cubicBezTo>
                  <a:lnTo>
                    <a:pt x="125981" y="30623"/>
                  </a:lnTo>
                  <a:cubicBezTo>
                    <a:pt x="111157" y="35481"/>
                    <a:pt x="95846" y="39255"/>
                    <a:pt x="80475" y="41863"/>
                  </a:cubicBezTo>
                  <a:cubicBezTo>
                    <a:pt x="78696" y="42164"/>
                    <a:pt x="76754" y="42421"/>
                    <a:pt x="74885" y="42421"/>
                  </a:cubicBezTo>
                  <a:cubicBezTo>
                    <a:pt x="72102" y="42421"/>
                    <a:pt x="69481" y="41851"/>
                    <a:pt x="67807" y="40005"/>
                  </a:cubicBezTo>
                  <a:cubicBezTo>
                    <a:pt x="67378" y="39541"/>
                    <a:pt x="67033" y="39005"/>
                    <a:pt x="66771" y="38446"/>
                  </a:cubicBezTo>
                  <a:cubicBezTo>
                    <a:pt x="70140" y="37338"/>
                    <a:pt x="73391" y="35838"/>
                    <a:pt x="76403" y="33981"/>
                  </a:cubicBezTo>
                  <a:cubicBezTo>
                    <a:pt x="83678" y="29480"/>
                    <a:pt x="89214" y="23241"/>
                    <a:pt x="92381" y="15931"/>
                  </a:cubicBezTo>
                  <a:cubicBezTo>
                    <a:pt x="94370" y="11371"/>
                    <a:pt x="95048" y="5287"/>
                    <a:pt x="91000" y="1894"/>
                  </a:cubicBezTo>
                  <a:cubicBezTo>
                    <a:pt x="89507" y="644"/>
                    <a:pt x="87547" y="1"/>
                    <a:pt x="85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 rot="989484">
              <a:off x="-4374509" y="3629851"/>
              <a:ext cx="6495229" cy="2379779"/>
            </a:xfrm>
            <a:custGeom>
              <a:rect b="b" l="l" r="r" t="t"/>
              <a:pathLst>
                <a:path extrusionOk="0" h="46638" w="127291">
                  <a:moveTo>
                    <a:pt x="41911" y="18431"/>
                  </a:moveTo>
                  <a:cubicBezTo>
                    <a:pt x="43685" y="18467"/>
                    <a:pt x="45423" y="19848"/>
                    <a:pt x="45697" y="21432"/>
                  </a:cubicBezTo>
                  <a:cubicBezTo>
                    <a:pt x="45947" y="22896"/>
                    <a:pt x="45125" y="24646"/>
                    <a:pt x="43613" y="25885"/>
                  </a:cubicBezTo>
                  <a:cubicBezTo>
                    <a:pt x="42018" y="27206"/>
                    <a:pt x="39910" y="27933"/>
                    <a:pt x="37696" y="28635"/>
                  </a:cubicBezTo>
                  <a:lnTo>
                    <a:pt x="37160" y="28802"/>
                  </a:lnTo>
                  <a:cubicBezTo>
                    <a:pt x="36065" y="26420"/>
                    <a:pt x="35815" y="23634"/>
                    <a:pt x="37124" y="21372"/>
                  </a:cubicBezTo>
                  <a:cubicBezTo>
                    <a:pt x="38136" y="19610"/>
                    <a:pt x="40018" y="18431"/>
                    <a:pt x="41815" y="18431"/>
                  </a:cubicBezTo>
                  <a:close/>
                  <a:moveTo>
                    <a:pt x="85523" y="4227"/>
                  </a:moveTo>
                  <a:cubicBezTo>
                    <a:pt x="86535" y="4227"/>
                    <a:pt x="87524" y="4477"/>
                    <a:pt x="88286" y="5132"/>
                  </a:cubicBezTo>
                  <a:cubicBezTo>
                    <a:pt x="90560" y="7025"/>
                    <a:pt x="89833" y="11228"/>
                    <a:pt x="88512" y="14252"/>
                  </a:cubicBezTo>
                  <a:cubicBezTo>
                    <a:pt x="84487" y="23527"/>
                    <a:pt x="76010" y="30802"/>
                    <a:pt x="66021" y="34255"/>
                  </a:cubicBezTo>
                  <a:cubicBezTo>
                    <a:pt x="66080" y="32088"/>
                    <a:pt x="66652" y="29814"/>
                    <a:pt x="67307" y="27885"/>
                  </a:cubicBezTo>
                  <a:cubicBezTo>
                    <a:pt x="69593" y="21182"/>
                    <a:pt x="73010" y="15002"/>
                    <a:pt x="77475" y="9502"/>
                  </a:cubicBezTo>
                  <a:cubicBezTo>
                    <a:pt x="78915" y="7728"/>
                    <a:pt x="80666" y="5787"/>
                    <a:pt x="82821" y="4823"/>
                  </a:cubicBezTo>
                  <a:cubicBezTo>
                    <a:pt x="83618" y="4453"/>
                    <a:pt x="84583" y="4227"/>
                    <a:pt x="85523" y="4227"/>
                  </a:cubicBezTo>
                  <a:close/>
                  <a:moveTo>
                    <a:pt x="85480" y="1"/>
                  </a:moveTo>
                  <a:cubicBezTo>
                    <a:pt x="84021" y="1"/>
                    <a:pt x="82509" y="322"/>
                    <a:pt x="81070" y="977"/>
                  </a:cubicBezTo>
                  <a:cubicBezTo>
                    <a:pt x="78130" y="2310"/>
                    <a:pt x="75951" y="4692"/>
                    <a:pt x="74200" y="6847"/>
                  </a:cubicBezTo>
                  <a:cubicBezTo>
                    <a:pt x="69414" y="12728"/>
                    <a:pt x="65759" y="19360"/>
                    <a:pt x="63318" y="26528"/>
                  </a:cubicBezTo>
                  <a:cubicBezTo>
                    <a:pt x="62187" y="29838"/>
                    <a:pt x="61699" y="32838"/>
                    <a:pt x="61830" y="35457"/>
                  </a:cubicBezTo>
                  <a:cubicBezTo>
                    <a:pt x="59020" y="36100"/>
                    <a:pt x="56127" y="36434"/>
                    <a:pt x="53210" y="36434"/>
                  </a:cubicBezTo>
                  <a:lnTo>
                    <a:pt x="53126" y="36434"/>
                  </a:lnTo>
                  <a:cubicBezTo>
                    <a:pt x="47435" y="36422"/>
                    <a:pt x="43006" y="35124"/>
                    <a:pt x="39970" y="32564"/>
                  </a:cubicBezTo>
                  <a:cubicBezTo>
                    <a:pt x="39899" y="32516"/>
                    <a:pt x="39839" y="32457"/>
                    <a:pt x="39780" y="32397"/>
                  </a:cubicBezTo>
                  <a:cubicBezTo>
                    <a:pt x="42042" y="31659"/>
                    <a:pt x="44352" y="30754"/>
                    <a:pt x="46292" y="29147"/>
                  </a:cubicBezTo>
                  <a:cubicBezTo>
                    <a:pt x="48995" y="26921"/>
                    <a:pt x="50364" y="23694"/>
                    <a:pt x="49852" y="20729"/>
                  </a:cubicBezTo>
                  <a:cubicBezTo>
                    <a:pt x="49245" y="17157"/>
                    <a:pt x="45792" y="14300"/>
                    <a:pt x="41994" y="14217"/>
                  </a:cubicBezTo>
                  <a:cubicBezTo>
                    <a:pt x="41935" y="14215"/>
                    <a:pt x="41876" y="14215"/>
                    <a:pt x="41818" y="14215"/>
                  </a:cubicBezTo>
                  <a:cubicBezTo>
                    <a:pt x="38497" y="14215"/>
                    <a:pt x="35236" y="16188"/>
                    <a:pt x="33457" y="19277"/>
                  </a:cubicBezTo>
                  <a:cubicBezTo>
                    <a:pt x="31981" y="21860"/>
                    <a:pt x="31624" y="25039"/>
                    <a:pt x="32469" y="28218"/>
                  </a:cubicBezTo>
                  <a:cubicBezTo>
                    <a:pt x="32624" y="28837"/>
                    <a:pt x="32826" y="29433"/>
                    <a:pt x="33064" y="30016"/>
                  </a:cubicBezTo>
                  <a:cubicBezTo>
                    <a:pt x="22289" y="33052"/>
                    <a:pt x="11193" y="34910"/>
                    <a:pt x="1" y="35541"/>
                  </a:cubicBezTo>
                  <a:lnTo>
                    <a:pt x="239" y="39755"/>
                  </a:lnTo>
                  <a:cubicBezTo>
                    <a:pt x="12097" y="39089"/>
                    <a:pt x="23873" y="37077"/>
                    <a:pt x="35279" y="33778"/>
                  </a:cubicBezTo>
                  <a:cubicBezTo>
                    <a:pt x="35874" y="34505"/>
                    <a:pt x="36529" y="35183"/>
                    <a:pt x="37255" y="35791"/>
                  </a:cubicBezTo>
                  <a:cubicBezTo>
                    <a:pt x="41065" y="39005"/>
                    <a:pt x="46411" y="40636"/>
                    <a:pt x="53115" y="40660"/>
                  </a:cubicBezTo>
                  <a:cubicBezTo>
                    <a:pt x="56293" y="40660"/>
                    <a:pt x="59508" y="40291"/>
                    <a:pt x="62663" y="39577"/>
                  </a:cubicBezTo>
                  <a:cubicBezTo>
                    <a:pt x="63140" y="40803"/>
                    <a:pt x="63818" y="41899"/>
                    <a:pt x="64687" y="42851"/>
                  </a:cubicBezTo>
                  <a:cubicBezTo>
                    <a:pt x="67342" y="45780"/>
                    <a:pt x="71093" y="46637"/>
                    <a:pt x="74891" y="46637"/>
                  </a:cubicBezTo>
                  <a:cubicBezTo>
                    <a:pt x="77034" y="46637"/>
                    <a:pt x="79201" y="46363"/>
                    <a:pt x="81178" y="46030"/>
                  </a:cubicBezTo>
                  <a:cubicBezTo>
                    <a:pt x="96763" y="43387"/>
                    <a:pt x="112277" y="39553"/>
                    <a:pt x="127290" y="34624"/>
                  </a:cubicBezTo>
                  <a:lnTo>
                    <a:pt x="125981" y="30623"/>
                  </a:lnTo>
                  <a:cubicBezTo>
                    <a:pt x="111157" y="35481"/>
                    <a:pt x="95846" y="39255"/>
                    <a:pt x="80475" y="41863"/>
                  </a:cubicBezTo>
                  <a:cubicBezTo>
                    <a:pt x="78696" y="42164"/>
                    <a:pt x="76754" y="42421"/>
                    <a:pt x="74885" y="42421"/>
                  </a:cubicBezTo>
                  <a:cubicBezTo>
                    <a:pt x="72102" y="42421"/>
                    <a:pt x="69481" y="41851"/>
                    <a:pt x="67807" y="40005"/>
                  </a:cubicBezTo>
                  <a:cubicBezTo>
                    <a:pt x="67378" y="39541"/>
                    <a:pt x="67033" y="39005"/>
                    <a:pt x="66771" y="38446"/>
                  </a:cubicBezTo>
                  <a:cubicBezTo>
                    <a:pt x="70140" y="37338"/>
                    <a:pt x="73391" y="35838"/>
                    <a:pt x="76403" y="33981"/>
                  </a:cubicBezTo>
                  <a:cubicBezTo>
                    <a:pt x="83678" y="29480"/>
                    <a:pt x="89214" y="23241"/>
                    <a:pt x="92381" y="15931"/>
                  </a:cubicBezTo>
                  <a:cubicBezTo>
                    <a:pt x="94370" y="11371"/>
                    <a:pt x="95048" y="5287"/>
                    <a:pt x="91000" y="1894"/>
                  </a:cubicBezTo>
                  <a:cubicBezTo>
                    <a:pt x="89507" y="644"/>
                    <a:pt x="87547" y="1"/>
                    <a:pt x="85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720000" y="445025"/>
            <a:ext cx="7704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1001574" y="1577300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4828026" y="1577300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1001574" y="3291950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4828026" y="3291950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1001575" y="1196200"/>
            <a:ext cx="33144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1001575" y="2910975"/>
            <a:ext cx="33144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827999" y="1196200"/>
            <a:ext cx="33144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827999" y="2910975"/>
            <a:ext cx="33144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3" name="Google Shape;103;p19"/>
          <p:cNvGrpSpPr/>
          <p:nvPr/>
        </p:nvGrpSpPr>
        <p:grpSpPr>
          <a:xfrm>
            <a:off x="-1675960" y="-1422650"/>
            <a:ext cx="12470118" cy="7807676"/>
            <a:chOff x="-1675960" y="-1422650"/>
            <a:chExt cx="12470118" cy="7807676"/>
          </a:xfrm>
        </p:grpSpPr>
        <p:sp>
          <p:nvSpPr>
            <p:cNvPr id="104" name="Google Shape;104;p19"/>
            <p:cNvSpPr/>
            <p:nvPr/>
          </p:nvSpPr>
          <p:spPr>
            <a:xfrm flipH="1" rot="271636">
              <a:off x="6938430" y="3661670"/>
              <a:ext cx="3759810" cy="2578993"/>
            </a:xfrm>
            <a:custGeom>
              <a:rect b="b" l="l" r="r" t="t"/>
              <a:pathLst>
                <a:path extrusionOk="0" h="135939" w="198180">
                  <a:moveTo>
                    <a:pt x="86725" y="53214"/>
                  </a:moveTo>
                  <a:lnTo>
                    <a:pt x="86725" y="53214"/>
                  </a:lnTo>
                  <a:cubicBezTo>
                    <a:pt x="79784" y="63251"/>
                    <a:pt x="70973" y="72049"/>
                    <a:pt x="60936" y="78848"/>
                  </a:cubicBezTo>
                  <a:cubicBezTo>
                    <a:pt x="60300" y="79272"/>
                    <a:pt x="58441" y="80532"/>
                    <a:pt x="57406" y="80532"/>
                  </a:cubicBezTo>
                  <a:cubicBezTo>
                    <a:pt x="57337" y="80532"/>
                    <a:pt x="57271" y="80527"/>
                    <a:pt x="57210" y="80515"/>
                  </a:cubicBezTo>
                  <a:cubicBezTo>
                    <a:pt x="56662" y="80419"/>
                    <a:pt x="55876" y="79122"/>
                    <a:pt x="55983" y="77788"/>
                  </a:cubicBezTo>
                  <a:cubicBezTo>
                    <a:pt x="56174" y="75621"/>
                    <a:pt x="57829" y="73335"/>
                    <a:pt x="59258" y="71573"/>
                  </a:cubicBezTo>
                  <a:cubicBezTo>
                    <a:pt x="66306" y="62917"/>
                    <a:pt x="76045" y="56464"/>
                    <a:pt x="86725" y="53214"/>
                  </a:cubicBezTo>
                  <a:close/>
                  <a:moveTo>
                    <a:pt x="89190" y="84396"/>
                  </a:moveTo>
                  <a:lnTo>
                    <a:pt x="89190" y="84396"/>
                  </a:lnTo>
                  <a:cubicBezTo>
                    <a:pt x="80498" y="100041"/>
                    <a:pt x="68271" y="113781"/>
                    <a:pt x="53638" y="123937"/>
                  </a:cubicBezTo>
                  <a:cubicBezTo>
                    <a:pt x="51804" y="125199"/>
                    <a:pt x="49852" y="126485"/>
                    <a:pt x="47923" y="126889"/>
                  </a:cubicBezTo>
                  <a:cubicBezTo>
                    <a:pt x="47564" y="126966"/>
                    <a:pt x="47202" y="127002"/>
                    <a:pt x="46853" y="127002"/>
                  </a:cubicBezTo>
                  <a:cubicBezTo>
                    <a:pt x="45893" y="127002"/>
                    <a:pt x="45032" y="126727"/>
                    <a:pt x="44613" y="126246"/>
                  </a:cubicBezTo>
                  <a:cubicBezTo>
                    <a:pt x="43982" y="125532"/>
                    <a:pt x="43970" y="123948"/>
                    <a:pt x="44577" y="122567"/>
                  </a:cubicBezTo>
                  <a:cubicBezTo>
                    <a:pt x="45399" y="120674"/>
                    <a:pt x="47113" y="118960"/>
                    <a:pt x="49090" y="117067"/>
                  </a:cubicBezTo>
                  <a:cubicBezTo>
                    <a:pt x="61591" y="105137"/>
                    <a:pt x="75010" y="94219"/>
                    <a:pt x="89190" y="84396"/>
                  </a:cubicBezTo>
                  <a:close/>
                  <a:moveTo>
                    <a:pt x="87166" y="1"/>
                  </a:moveTo>
                  <a:cubicBezTo>
                    <a:pt x="84341" y="1"/>
                    <a:pt x="81598" y="364"/>
                    <a:pt x="79141" y="791"/>
                  </a:cubicBezTo>
                  <a:cubicBezTo>
                    <a:pt x="61615" y="3815"/>
                    <a:pt x="44863" y="11744"/>
                    <a:pt x="30695" y="23710"/>
                  </a:cubicBezTo>
                  <a:cubicBezTo>
                    <a:pt x="16526" y="35676"/>
                    <a:pt x="5918" y="50856"/>
                    <a:pt x="0" y="67632"/>
                  </a:cubicBezTo>
                  <a:lnTo>
                    <a:pt x="8418" y="70597"/>
                  </a:lnTo>
                  <a:cubicBezTo>
                    <a:pt x="19324" y="39688"/>
                    <a:pt x="48363" y="15173"/>
                    <a:pt x="80665" y="9589"/>
                  </a:cubicBezTo>
                  <a:cubicBezTo>
                    <a:pt x="83148" y="9159"/>
                    <a:pt x="85306" y="8941"/>
                    <a:pt x="87192" y="8941"/>
                  </a:cubicBezTo>
                  <a:cubicBezTo>
                    <a:pt x="90317" y="8941"/>
                    <a:pt x="92698" y="9538"/>
                    <a:pt x="94584" y="10756"/>
                  </a:cubicBezTo>
                  <a:cubicBezTo>
                    <a:pt x="97655" y="12732"/>
                    <a:pt x="99656" y="16816"/>
                    <a:pt x="99798" y="21436"/>
                  </a:cubicBezTo>
                  <a:cubicBezTo>
                    <a:pt x="99953" y="26520"/>
                    <a:pt x="98060" y="31711"/>
                    <a:pt x="96393" y="35676"/>
                  </a:cubicBezTo>
                  <a:cubicBezTo>
                    <a:pt x="95393" y="38021"/>
                    <a:pt x="94298" y="40343"/>
                    <a:pt x="93119" y="42617"/>
                  </a:cubicBezTo>
                  <a:cubicBezTo>
                    <a:pt x="77296" y="45034"/>
                    <a:pt x="62437" y="53523"/>
                    <a:pt x="52328" y="65941"/>
                  </a:cubicBezTo>
                  <a:cubicBezTo>
                    <a:pt x="50102" y="68680"/>
                    <a:pt x="47482" y="72430"/>
                    <a:pt x="47089" y="77026"/>
                  </a:cubicBezTo>
                  <a:cubicBezTo>
                    <a:pt x="46863" y="79598"/>
                    <a:pt x="47482" y="82241"/>
                    <a:pt x="48840" y="84467"/>
                  </a:cubicBezTo>
                  <a:cubicBezTo>
                    <a:pt x="50411" y="87063"/>
                    <a:pt x="52804" y="88778"/>
                    <a:pt x="55555" y="89289"/>
                  </a:cubicBezTo>
                  <a:cubicBezTo>
                    <a:pt x="56186" y="89409"/>
                    <a:pt x="56793" y="89468"/>
                    <a:pt x="57388" y="89468"/>
                  </a:cubicBezTo>
                  <a:cubicBezTo>
                    <a:pt x="61175" y="89468"/>
                    <a:pt x="64318" y="87337"/>
                    <a:pt x="65949" y="86230"/>
                  </a:cubicBezTo>
                  <a:cubicBezTo>
                    <a:pt x="74438" y="80491"/>
                    <a:pt x="82082" y="73502"/>
                    <a:pt x="88666" y="65477"/>
                  </a:cubicBezTo>
                  <a:cubicBezTo>
                    <a:pt x="92345" y="61000"/>
                    <a:pt x="95643" y="56262"/>
                    <a:pt x="98524" y="51309"/>
                  </a:cubicBezTo>
                  <a:cubicBezTo>
                    <a:pt x="99572" y="51463"/>
                    <a:pt x="100227" y="51797"/>
                    <a:pt x="100477" y="52178"/>
                  </a:cubicBezTo>
                  <a:cubicBezTo>
                    <a:pt x="101096" y="53154"/>
                    <a:pt x="100418" y="55869"/>
                    <a:pt x="100191" y="56762"/>
                  </a:cubicBezTo>
                  <a:cubicBezTo>
                    <a:pt x="99144" y="60893"/>
                    <a:pt x="97858" y="64965"/>
                    <a:pt x="96346" y="68954"/>
                  </a:cubicBezTo>
                  <a:cubicBezTo>
                    <a:pt x="77212" y="81015"/>
                    <a:pt x="59317" y="94969"/>
                    <a:pt x="42934" y="110602"/>
                  </a:cubicBezTo>
                  <a:cubicBezTo>
                    <a:pt x="40339" y="113078"/>
                    <a:pt x="37886" y="115578"/>
                    <a:pt x="36398" y="118972"/>
                  </a:cubicBezTo>
                  <a:cubicBezTo>
                    <a:pt x="34362" y="123615"/>
                    <a:pt x="34945" y="128782"/>
                    <a:pt x="37898" y="132140"/>
                  </a:cubicBezTo>
                  <a:cubicBezTo>
                    <a:pt x="40041" y="134593"/>
                    <a:pt x="43303" y="135938"/>
                    <a:pt x="46828" y="135938"/>
                  </a:cubicBezTo>
                  <a:cubicBezTo>
                    <a:pt x="47792" y="135938"/>
                    <a:pt x="48780" y="135831"/>
                    <a:pt x="49768" y="135629"/>
                  </a:cubicBezTo>
                  <a:cubicBezTo>
                    <a:pt x="53328" y="134878"/>
                    <a:pt x="56257" y="132985"/>
                    <a:pt x="58734" y="131259"/>
                  </a:cubicBezTo>
                  <a:cubicBezTo>
                    <a:pt x="70985" y="122758"/>
                    <a:pt x="81594" y="112102"/>
                    <a:pt x="90262" y="99600"/>
                  </a:cubicBezTo>
                  <a:cubicBezTo>
                    <a:pt x="95667" y="91802"/>
                    <a:pt x="100132" y="83551"/>
                    <a:pt x="103608" y="74942"/>
                  </a:cubicBezTo>
                  <a:cubicBezTo>
                    <a:pt x="108895" y="71680"/>
                    <a:pt x="114276" y="68561"/>
                    <a:pt x="119741" y="65584"/>
                  </a:cubicBezTo>
                  <a:cubicBezTo>
                    <a:pt x="123154" y="63731"/>
                    <a:pt x="126919" y="61977"/>
                    <a:pt x="130145" y="61977"/>
                  </a:cubicBezTo>
                  <a:cubicBezTo>
                    <a:pt x="131107" y="61977"/>
                    <a:pt x="132020" y="62133"/>
                    <a:pt x="132862" y="62489"/>
                  </a:cubicBezTo>
                  <a:cubicBezTo>
                    <a:pt x="135136" y="63441"/>
                    <a:pt x="137017" y="66060"/>
                    <a:pt x="137779" y="69335"/>
                  </a:cubicBezTo>
                  <a:cubicBezTo>
                    <a:pt x="138160" y="71002"/>
                    <a:pt x="138291" y="72787"/>
                    <a:pt x="138291" y="74597"/>
                  </a:cubicBezTo>
                  <a:cubicBezTo>
                    <a:pt x="138113" y="74681"/>
                    <a:pt x="137922" y="74776"/>
                    <a:pt x="137744" y="74859"/>
                  </a:cubicBezTo>
                  <a:cubicBezTo>
                    <a:pt x="134850" y="76205"/>
                    <a:pt x="131910" y="77871"/>
                    <a:pt x="130100" y="80919"/>
                  </a:cubicBezTo>
                  <a:cubicBezTo>
                    <a:pt x="128743" y="83182"/>
                    <a:pt x="128373" y="86039"/>
                    <a:pt x="129112" y="88551"/>
                  </a:cubicBezTo>
                  <a:cubicBezTo>
                    <a:pt x="129755" y="90778"/>
                    <a:pt x="131183" y="92540"/>
                    <a:pt x="133136" y="93540"/>
                  </a:cubicBezTo>
                  <a:cubicBezTo>
                    <a:pt x="134291" y="94123"/>
                    <a:pt x="135481" y="94385"/>
                    <a:pt x="136660" y="94385"/>
                  </a:cubicBezTo>
                  <a:cubicBezTo>
                    <a:pt x="139851" y="94385"/>
                    <a:pt x="142899" y="92468"/>
                    <a:pt x="144542" y="89932"/>
                  </a:cubicBezTo>
                  <a:cubicBezTo>
                    <a:pt x="146364" y="87111"/>
                    <a:pt x="146626" y="83920"/>
                    <a:pt x="146828" y="81586"/>
                  </a:cubicBezTo>
                  <a:cubicBezTo>
                    <a:pt x="146852" y="81277"/>
                    <a:pt x="146876" y="80967"/>
                    <a:pt x="146911" y="80657"/>
                  </a:cubicBezTo>
                  <a:cubicBezTo>
                    <a:pt x="157262" y="76654"/>
                    <a:pt x="168361" y="74609"/>
                    <a:pt x="179460" y="74609"/>
                  </a:cubicBezTo>
                  <a:cubicBezTo>
                    <a:pt x="185162" y="74609"/>
                    <a:pt x="190864" y="75149"/>
                    <a:pt x="196465" y="76240"/>
                  </a:cubicBezTo>
                  <a:lnTo>
                    <a:pt x="198180" y="67477"/>
                  </a:lnTo>
                  <a:cubicBezTo>
                    <a:pt x="192019" y="66275"/>
                    <a:pt x="185748" y="65681"/>
                    <a:pt x="179476" y="65681"/>
                  </a:cubicBezTo>
                  <a:cubicBezTo>
                    <a:pt x="168473" y="65681"/>
                    <a:pt x="157470" y="67510"/>
                    <a:pt x="147066" y="71097"/>
                  </a:cubicBezTo>
                  <a:cubicBezTo>
                    <a:pt x="146959" y="69835"/>
                    <a:pt x="146769" y="68561"/>
                    <a:pt x="146471" y="67299"/>
                  </a:cubicBezTo>
                  <a:cubicBezTo>
                    <a:pt x="145042" y="61215"/>
                    <a:pt x="141256" y="56333"/>
                    <a:pt x="136339" y="54249"/>
                  </a:cubicBezTo>
                  <a:cubicBezTo>
                    <a:pt x="134291" y="53389"/>
                    <a:pt x="132226" y="53026"/>
                    <a:pt x="130172" y="53026"/>
                  </a:cubicBezTo>
                  <a:cubicBezTo>
                    <a:pt x="125037" y="53026"/>
                    <a:pt x="119978" y="55297"/>
                    <a:pt x="115479" y="57738"/>
                  </a:cubicBezTo>
                  <a:cubicBezTo>
                    <a:pt x="112991" y="59095"/>
                    <a:pt x="110514" y="60476"/>
                    <a:pt x="108061" y="61893"/>
                  </a:cubicBezTo>
                  <a:cubicBezTo>
                    <a:pt x="108335" y="60917"/>
                    <a:pt x="108597" y="59941"/>
                    <a:pt x="108835" y="58952"/>
                  </a:cubicBezTo>
                  <a:cubicBezTo>
                    <a:pt x="109443" y="56571"/>
                    <a:pt x="110705" y="51618"/>
                    <a:pt x="108014" y="47391"/>
                  </a:cubicBezTo>
                  <a:cubicBezTo>
                    <a:pt x="107121" y="45998"/>
                    <a:pt x="105537" y="44272"/>
                    <a:pt x="102787" y="43224"/>
                  </a:cubicBezTo>
                  <a:cubicBezTo>
                    <a:pt x="103418" y="41879"/>
                    <a:pt x="104037" y="40522"/>
                    <a:pt x="104609" y="39140"/>
                  </a:cubicBezTo>
                  <a:cubicBezTo>
                    <a:pt x="106633" y="34354"/>
                    <a:pt x="108931" y="27972"/>
                    <a:pt x="108716" y="21150"/>
                  </a:cubicBezTo>
                  <a:cubicBezTo>
                    <a:pt x="108609" y="17674"/>
                    <a:pt x="107788" y="14245"/>
                    <a:pt x="106335" y="11244"/>
                  </a:cubicBezTo>
                  <a:cubicBezTo>
                    <a:pt x="104704" y="7875"/>
                    <a:pt x="102311" y="5112"/>
                    <a:pt x="99417" y="3243"/>
                  </a:cubicBezTo>
                  <a:cubicBezTo>
                    <a:pt x="95577" y="772"/>
                    <a:pt x="91284" y="1"/>
                    <a:pt x="87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 flipH="1" rot="-10419588">
              <a:off x="-1545061" y="-1222943"/>
              <a:ext cx="3759679" cy="2578903"/>
            </a:xfrm>
            <a:custGeom>
              <a:rect b="b" l="l" r="r" t="t"/>
              <a:pathLst>
                <a:path extrusionOk="0" h="135939" w="198180">
                  <a:moveTo>
                    <a:pt x="86725" y="53214"/>
                  </a:moveTo>
                  <a:lnTo>
                    <a:pt x="86725" y="53214"/>
                  </a:lnTo>
                  <a:cubicBezTo>
                    <a:pt x="79784" y="63251"/>
                    <a:pt x="70973" y="72049"/>
                    <a:pt x="60936" y="78848"/>
                  </a:cubicBezTo>
                  <a:cubicBezTo>
                    <a:pt x="60300" y="79272"/>
                    <a:pt x="58441" y="80532"/>
                    <a:pt x="57406" y="80532"/>
                  </a:cubicBezTo>
                  <a:cubicBezTo>
                    <a:pt x="57337" y="80532"/>
                    <a:pt x="57271" y="80527"/>
                    <a:pt x="57210" y="80515"/>
                  </a:cubicBezTo>
                  <a:cubicBezTo>
                    <a:pt x="56662" y="80419"/>
                    <a:pt x="55876" y="79122"/>
                    <a:pt x="55983" y="77788"/>
                  </a:cubicBezTo>
                  <a:cubicBezTo>
                    <a:pt x="56174" y="75621"/>
                    <a:pt x="57829" y="73335"/>
                    <a:pt x="59258" y="71573"/>
                  </a:cubicBezTo>
                  <a:cubicBezTo>
                    <a:pt x="66306" y="62917"/>
                    <a:pt x="76045" y="56464"/>
                    <a:pt x="86725" y="53214"/>
                  </a:cubicBezTo>
                  <a:close/>
                  <a:moveTo>
                    <a:pt x="89190" y="84396"/>
                  </a:moveTo>
                  <a:lnTo>
                    <a:pt x="89190" y="84396"/>
                  </a:lnTo>
                  <a:cubicBezTo>
                    <a:pt x="80498" y="100041"/>
                    <a:pt x="68271" y="113781"/>
                    <a:pt x="53638" y="123937"/>
                  </a:cubicBezTo>
                  <a:cubicBezTo>
                    <a:pt x="51804" y="125199"/>
                    <a:pt x="49852" y="126485"/>
                    <a:pt x="47923" y="126889"/>
                  </a:cubicBezTo>
                  <a:cubicBezTo>
                    <a:pt x="47564" y="126966"/>
                    <a:pt x="47202" y="127002"/>
                    <a:pt x="46853" y="127002"/>
                  </a:cubicBezTo>
                  <a:cubicBezTo>
                    <a:pt x="45893" y="127002"/>
                    <a:pt x="45032" y="126727"/>
                    <a:pt x="44613" y="126246"/>
                  </a:cubicBezTo>
                  <a:cubicBezTo>
                    <a:pt x="43982" y="125532"/>
                    <a:pt x="43970" y="123948"/>
                    <a:pt x="44577" y="122567"/>
                  </a:cubicBezTo>
                  <a:cubicBezTo>
                    <a:pt x="45399" y="120674"/>
                    <a:pt x="47113" y="118960"/>
                    <a:pt x="49090" y="117067"/>
                  </a:cubicBezTo>
                  <a:cubicBezTo>
                    <a:pt x="61591" y="105137"/>
                    <a:pt x="75010" y="94219"/>
                    <a:pt x="89190" y="84396"/>
                  </a:cubicBezTo>
                  <a:close/>
                  <a:moveTo>
                    <a:pt x="87166" y="1"/>
                  </a:moveTo>
                  <a:cubicBezTo>
                    <a:pt x="84341" y="1"/>
                    <a:pt x="81598" y="364"/>
                    <a:pt x="79141" y="791"/>
                  </a:cubicBezTo>
                  <a:cubicBezTo>
                    <a:pt x="61615" y="3815"/>
                    <a:pt x="44863" y="11744"/>
                    <a:pt x="30695" y="23710"/>
                  </a:cubicBezTo>
                  <a:cubicBezTo>
                    <a:pt x="16526" y="35676"/>
                    <a:pt x="5918" y="50856"/>
                    <a:pt x="0" y="67632"/>
                  </a:cubicBezTo>
                  <a:lnTo>
                    <a:pt x="8418" y="70597"/>
                  </a:lnTo>
                  <a:cubicBezTo>
                    <a:pt x="19324" y="39688"/>
                    <a:pt x="48363" y="15173"/>
                    <a:pt x="80665" y="9589"/>
                  </a:cubicBezTo>
                  <a:cubicBezTo>
                    <a:pt x="83148" y="9159"/>
                    <a:pt x="85306" y="8941"/>
                    <a:pt x="87192" y="8941"/>
                  </a:cubicBezTo>
                  <a:cubicBezTo>
                    <a:pt x="90317" y="8941"/>
                    <a:pt x="92698" y="9538"/>
                    <a:pt x="94584" y="10756"/>
                  </a:cubicBezTo>
                  <a:cubicBezTo>
                    <a:pt x="97655" y="12732"/>
                    <a:pt x="99656" y="16816"/>
                    <a:pt x="99798" y="21436"/>
                  </a:cubicBezTo>
                  <a:cubicBezTo>
                    <a:pt x="99953" y="26520"/>
                    <a:pt x="98060" y="31711"/>
                    <a:pt x="96393" y="35676"/>
                  </a:cubicBezTo>
                  <a:cubicBezTo>
                    <a:pt x="95393" y="38021"/>
                    <a:pt x="94298" y="40343"/>
                    <a:pt x="93119" y="42617"/>
                  </a:cubicBezTo>
                  <a:cubicBezTo>
                    <a:pt x="77296" y="45034"/>
                    <a:pt x="62437" y="53523"/>
                    <a:pt x="52328" y="65941"/>
                  </a:cubicBezTo>
                  <a:cubicBezTo>
                    <a:pt x="50102" y="68680"/>
                    <a:pt x="47482" y="72430"/>
                    <a:pt x="47089" y="77026"/>
                  </a:cubicBezTo>
                  <a:cubicBezTo>
                    <a:pt x="46863" y="79598"/>
                    <a:pt x="47482" y="82241"/>
                    <a:pt x="48840" y="84467"/>
                  </a:cubicBezTo>
                  <a:cubicBezTo>
                    <a:pt x="50411" y="87063"/>
                    <a:pt x="52804" y="88778"/>
                    <a:pt x="55555" y="89289"/>
                  </a:cubicBezTo>
                  <a:cubicBezTo>
                    <a:pt x="56186" y="89409"/>
                    <a:pt x="56793" y="89468"/>
                    <a:pt x="57388" y="89468"/>
                  </a:cubicBezTo>
                  <a:cubicBezTo>
                    <a:pt x="61175" y="89468"/>
                    <a:pt x="64318" y="87337"/>
                    <a:pt x="65949" y="86230"/>
                  </a:cubicBezTo>
                  <a:cubicBezTo>
                    <a:pt x="74438" y="80491"/>
                    <a:pt x="82082" y="73502"/>
                    <a:pt x="88666" y="65477"/>
                  </a:cubicBezTo>
                  <a:cubicBezTo>
                    <a:pt x="92345" y="61000"/>
                    <a:pt x="95643" y="56262"/>
                    <a:pt x="98524" y="51309"/>
                  </a:cubicBezTo>
                  <a:cubicBezTo>
                    <a:pt x="99572" y="51463"/>
                    <a:pt x="100227" y="51797"/>
                    <a:pt x="100477" y="52178"/>
                  </a:cubicBezTo>
                  <a:cubicBezTo>
                    <a:pt x="101096" y="53154"/>
                    <a:pt x="100418" y="55869"/>
                    <a:pt x="100191" y="56762"/>
                  </a:cubicBezTo>
                  <a:cubicBezTo>
                    <a:pt x="99144" y="60893"/>
                    <a:pt x="97858" y="64965"/>
                    <a:pt x="96346" y="68954"/>
                  </a:cubicBezTo>
                  <a:cubicBezTo>
                    <a:pt x="77212" y="81015"/>
                    <a:pt x="59317" y="94969"/>
                    <a:pt x="42934" y="110602"/>
                  </a:cubicBezTo>
                  <a:cubicBezTo>
                    <a:pt x="40339" y="113078"/>
                    <a:pt x="37886" y="115578"/>
                    <a:pt x="36398" y="118972"/>
                  </a:cubicBezTo>
                  <a:cubicBezTo>
                    <a:pt x="34362" y="123615"/>
                    <a:pt x="34945" y="128782"/>
                    <a:pt x="37898" y="132140"/>
                  </a:cubicBezTo>
                  <a:cubicBezTo>
                    <a:pt x="40041" y="134593"/>
                    <a:pt x="43303" y="135938"/>
                    <a:pt x="46828" y="135938"/>
                  </a:cubicBezTo>
                  <a:cubicBezTo>
                    <a:pt x="47792" y="135938"/>
                    <a:pt x="48780" y="135831"/>
                    <a:pt x="49768" y="135629"/>
                  </a:cubicBezTo>
                  <a:cubicBezTo>
                    <a:pt x="53328" y="134878"/>
                    <a:pt x="56257" y="132985"/>
                    <a:pt x="58734" y="131259"/>
                  </a:cubicBezTo>
                  <a:cubicBezTo>
                    <a:pt x="70985" y="122758"/>
                    <a:pt x="81594" y="112102"/>
                    <a:pt x="90262" y="99600"/>
                  </a:cubicBezTo>
                  <a:cubicBezTo>
                    <a:pt x="95667" y="91802"/>
                    <a:pt x="100132" y="83551"/>
                    <a:pt x="103608" y="74942"/>
                  </a:cubicBezTo>
                  <a:cubicBezTo>
                    <a:pt x="108895" y="71680"/>
                    <a:pt x="114276" y="68561"/>
                    <a:pt x="119741" y="65584"/>
                  </a:cubicBezTo>
                  <a:cubicBezTo>
                    <a:pt x="123154" y="63731"/>
                    <a:pt x="126919" y="61977"/>
                    <a:pt x="130145" y="61977"/>
                  </a:cubicBezTo>
                  <a:cubicBezTo>
                    <a:pt x="131107" y="61977"/>
                    <a:pt x="132020" y="62133"/>
                    <a:pt x="132862" y="62489"/>
                  </a:cubicBezTo>
                  <a:cubicBezTo>
                    <a:pt x="135136" y="63441"/>
                    <a:pt x="137017" y="66060"/>
                    <a:pt x="137779" y="69335"/>
                  </a:cubicBezTo>
                  <a:cubicBezTo>
                    <a:pt x="138160" y="71002"/>
                    <a:pt x="138291" y="72787"/>
                    <a:pt x="138291" y="74597"/>
                  </a:cubicBezTo>
                  <a:cubicBezTo>
                    <a:pt x="138113" y="74681"/>
                    <a:pt x="137922" y="74776"/>
                    <a:pt x="137744" y="74859"/>
                  </a:cubicBezTo>
                  <a:cubicBezTo>
                    <a:pt x="134850" y="76205"/>
                    <a:pt x="131910" y="77871"/>
                    <a:pt x="130100" y="80919"/>
                  </a:cubicBezTo>
                  <a:cubicBezTo>
                    <a:pt x="128743" y="83182"/>
                    <a:pt x="128373" y="86039"/>
                    <a:pt x="129112" y="88551"/>
                  </a:cubicBezTo>
                  <a:cubicBezTo>
                    <a:pt x="129755" y="90778"/>
                    <a:pt x="131183" y="92540"/>
                    <a:pt x="133136" y="93540"/>
                  </a:cubicBezTo>
                  <a:cubicBezTo>
                    <a:pt x="134291" y="94123"/>
                    <a:pt x="135481" y="94385"/>
                    <a:pt x="136660" y="94385"/>
                  </a:cubicBezTo>
                  <a:cubicBezTo>
                    <a:pt x="139851" y="94385"/>
                    <a:pt x="142899" y="92468"/>
                    <a:pt x="144542" y="89932"/>
                  </a:cubicBezTo>
                  <a:cubicBezTo>
                    <a:pt x="146364" y="87111"/>
                    <a:pt x="146626" y="83920"/>
                    <a:pt x="146828" y="81586"/>
                  </a:cubicBezTo>
                  <a:cubicBezTo>
                    <a:pt x="146852" y="81277"/>
                    <a:pt x="146876" y="80967"/>
                    <a:pt x="146911" y="80657"/>
                  </a:cubicBezTo>
                  <a:cubicBezTo>
                    <a:pt x="157262" y="76654"/>
                    <a:pt x="168361" y="74609"/>
                    <a:pt x="179460" y="74609"/>
                  </a:cubicBezTo>
                  <a:cubicBezTo>
                    <a:pt x="185162" y="74609"/>
                    <a:pt x="190864" y="75149"/>
                    <a:pt x="196465" y="76240"/>
                  </a:cubicBezTo>
                  <a:lnTo>
                    <a:pt x="198180" y="67477"/>
                  </a:lnTo>
                  <a:cubicBezTo>
                    <a:pt x="192019" y="66275"/>
                    <a:pt x="185748" y="65681"/>
                    <a:pt x="179476" y="65681"/>
                  </a:cubicBezTo>
                  <a:cubicBezTo>
                    <a:pt x="168473" y="65681"/>
                    <a:pt x="157470" y="67510"/>
                    <a:pt x="147066" y="71097"/>
                  </a:cubicBezTo>
                  <a:cubicBezTo>
                    <a:pt x="146959" y="69835"/>
                    <a:pt x="146769" y="68561"/>
                    <a:pt x="146471" y="67299"/>
                  </a:cubicBezTo>
                  <a:cubicBezTo>
                    <a:pt x="145042" y="61215"/>
                    <a:pt x="141256" y="56333"/>
                    <a:pt x="136339" y="54249"/>
                  </a:cubicBezTo>
                  <a:cubicBezTo>
                    <a:pt x="134291" y="53389"/>
                    <a:pt x="132226" y="53026"/>
                    <a:pt x="130172" y="53026"/>
                  </a:cubicBezTo>
                  <a:cubicBezTo>
                    <a:pt x="125037" y="53026"/>
                    <a:pt x="119978" y="55297"/>
                    <a:pt x="115479" y="57738"/>
                  </a:cubicBezTo>
                  <a:cubicBezTo>
                    <a:pt x="112991" y="59095"/>
                    <a:pt x="110514" y="60476"/>
                    <a:pt x="108061" y="61893"/>
                  </a:cubicBezTo>
                  <a:cubicBezTo>
                    <a:pt x="108335" y="60917"/>
                    <a:pt x="108597" y="59941"/>
                    <a:pt x="108835" y="58952"/>
                  </a:cubicBezTo>
                  <a:cubicBezTo>
                    <a:pt x="109443" y="56571"/>
                    <a:pt x="110705" y="51618"/>
                    <a:pt x="108014" y="47391"/>
                  </a:cubicBezTo>
                  <a:cubicBezTo>
                    <a:pt x="107121" y="45998"/>
                    <a:pt x="105537" y="44272"/>
                    <a:pt x="102787" y="43224"/>
                  </a:cubicBezTo>
                  <a:cubicBezTo>
                    <a:pt x="103418" y="41879"/>
                    <a:pt x="104037" y="40522"/>
                    <a:pt x="104609" y="39140"/>
                  </a:cubicBezTo>
                  <a:cubicBezTo>
                    <a:pt x="106633" y="34354"/>
                    <a:pt x="108931" y="27972"/>
                    <a:pt x="108716" y="21150"/>
                  </a:cubicBezTo>
                  <a:cubicBezTo>
                    <a:pt x="108609" y="17674"/>
                    <a:pt x="107788" y="14245"/>
                    <a:pt x="106335" y="11244"/>
                  </a:cubicBezTo>
                  <a:cubicBezTo>
                    <a:pt x="104704" y="7875"/>
                    <a:pt x="102311" y="5112"/>
                    <a:pt x="99417" y="3243"/>
                  </a:cubicBezTo>
                  <a:cubicBezTo>
                    <a:pt x="95577" y="772"/>
                    <a:pt x="91284" y="1"/>
                    <a:pt x="87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720000" y="445025"/>
            <a:ext cx="7704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720000" y="1584310"/>
            <a:ext cx="22335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2" type="subTitle"/>
          </p:nvPr>
        </p:nvSpPr>
        <p:spPr>
          <a:xfrm>
            <a:off x="3455250" y="1584300"/>
            <a:ext cx="22335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3" type="subTitle"/>
          </p:nvPr>
        </p:nvSpPr>
        <p:spPr>
          <a:xfrm>
            <a:off x="720000" y="3296169"/>
            <a:ext cx="22335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4" type="subTitle"/>
          </p:nvPr>
        </p:nvSpPr>
        <p:spPr>
          <a:xfrm>
            <a:off x="3455250" y="3296169"/>
            <a:ext cx="22335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5" type="subTitle"/>
          </p:nvPr>
        </p:nvSpPr>
        <p:spPr>
          <a:xfrm>
            <a:off x="6190500" y="1584300"/>
            <a:ext cx="22335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6" type="subTitle"/>
          </p:nvPr>
        </p:nvSpPr>
        <p:spPr>
          <a:xfrm>
            <a:off x="6190500" y="3296169"/>
            <a:ext cx="22335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7" type="subTitle"/>
          </p:nvPr>
        </p:nvSpPr>
        <p:spPr>
          <a:xfrm>
            <a:off x="720000" y="1202025"/>
            <a:ext cx="22335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8" type="subTitle"/>
          </p:nvPr>
        </p:nvSpPr>
        <p:spPr>
          <a:xfrm>
            <a:off x="3455250" y="1202025"/>
            <a:ext cx="22311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9" type="subTitle"/>
          </p:nvPr>
        </p:nvSpPr>
        <p:spPr>
          <a:xfrm>
            <a:off x="6190500" y="1202025"/>
            <a:ext cx="22311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13" type="subTitle"/>
          </p:nvPr>
        </p:nvSpPr>
        <p:spPr>
          <a:xfrm>
            <a:off x="720000" y="2910666"/>
            <a:ext cx="22335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14" type="subTitle"/>
          </p:nvPr>
        </p:nvSpPr>
        <p:spPr>
          <a:xfrm>
            <a:off x="3455250" y="2910663"/>
            <a:ext cx="22311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15" type="subTitle"/>
          </p:nvPr>
        </p:nvSpPr>
        <p:spPr>
          <a:xfrm>
            <a:off x="6190500" y="2910663"/>
            <a:ext cx="22311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0" name="Google Shape;120;p20"/>
          <p:cNvSpPr/>
          <p:nvPr/>
        </p:nvSpPr>
        <p:spPr>
          <a:xfrm rot="-190280">
            <a:off x="2964316" y="4358243"/>
            <a:ext cx="7748647" cy="838633"/>
          </a:xfrm>
          <a:custGeom>
            <a:rect b="b" l="l" r="r" t="t"/>
            <a:pathLst>
              <a:path extrusionOk="0" h="22440" w="207337">
                <a:moveTo>
                  <a:pt x="154960" y="4211"/>
                </a:moveTo>
                <a:cubicBezTo>
                  <a:pt x="155770" y="4211"/>
                  <a:pt x="156437" y="4687"/>
                  <a:pt x="156794" y="5009"/>
                </a:cubicBezTo>
                <a:cubicBezTo>
                  <a:pt x="157806" y="5902"/>
                  <a:pt x="158401" y="7342"/>
                  <a:pt x="158282" y="8569"/>
                </a:cubicBezTo>
                <a:cubicBezTo>
                  <a:pt x="158151" y="9878"/>
                  <a:pt x="157508" y="11176"/>
                  <a:pt x="156449" y="12331"/>
                </a:cubicBezTo>
                <a:cubicBezTo>
                  <a:pt x="154651" y="11676"/>
                  <a:pt x="153246" y="10509"/>
                  <a:pt x="152639" y="9069"/>
                </a:cubicBezTo>
                <a:cubicBezTo>
                  <a:pt x="152210" y="8081"/>
                  <a:pt x="152293" y="6771"/>
                  <a:pt x="152829" y="5723"/>
                </a:cubicBezTo>
                <a:cubicBezTo>
                  <a:pt x="153055" y="5271"/>
                  <a:pt x="153591" y="4473"/>
                  <a:pt x="154520" y="4271"/>
                </a:cubicBezTo>
                <a:cubicBezTo>
                  <a:pt x="154675" y="4235"/>
                  <a:pt x="154818" y="4211"/>
                  <a:pt x="154960" y="4211"/>
                </a:cubicBezTo>
                <a:close/>
                <a:moveTo>
                  <a:pt x="154966" y="0"/>
                </a:moveTo>
                <a:cubicBezTo>
                  <a:pt x="154510" y="0"/>
                  <a:pt x="154054" y="50"/>
                  <a:pt x="153603" y="151"/>
                </a:cubicBezTo>
                <a:cubicBezTo>
                  <a:pt x="151674" y="580"/>
                  <a:pt x="150055" y="1877"/>
                  <a:pt x="149067" y="3794"/>
                </a:cubicBezTo>
                <a:cubicBezTo>
                  <a:pt x="147948" y="5973"/>
                  <a:pt x="147829" y="8557"/>
                  <a:pt x="148745" y="10724"/>
                </a:cubicBezTo>
                <a:cubicBezTo>
                  <a:pt x="149495" y="12498"/>
                  <a:pt x="150841" y="13998"/>
                  <a:pt x="152567" y="15105"/>
                </a:cubicBezTo>
                <a:cubicBezTo>
                  <a:pt x="150266" y="16189"/>
                  <a:pt x="147737" y="16726"/>
                  <a:pt x="145207" y="16726"/>
                </a:cubicBezTo>
                <a:cubicBezTo>
                  <a:pt x="141927" y="16726"/>
                  <a:pt x="138646" y="15822"/>
                  <a:pt x="135863" y="14034"/>
                </a:cubicBezTo>
                <a:cubicBezTo>
                  <a:pt x="135053" y="13510"/>
                  <a:pt x="134255" y="12903"/>
                  <a:pt x="133398" y="12260"/>
                </a:cubicBezTo>
                <a:cubicBezTo>
                  <a:pt x="131303" y="10664"/>
                  <a:pt x="129124" y="9009"/>
                  <a:pt x="126302" y="8378"/>
                </a:cubicBezTo>
                <a:cubicBezTo>
                  <a:pt x="125472" y="8192"/>
                  <a:pt x="124652" y="8109"/>
                  <a:pt x="123842" y="8109"/>
                </a:cubicBezTo>
                <a:cubicBezTo>
                  <a:pt x="120150" y="8109"/>
                  <a:pt x="116690" y="9840"/>
                  <a:pt x="113574" y="11402"/>
                </a:cubicBezTo>
                <a:cubicBezTo>
                  <a:pt x="113205" y="11581"/>
                  <a:pt x="112848" y="11771"/>
                  <a:pt x="112479" y="11950"/>
                </a:cubicBezTo>
                <a:cubicBezTo>
                  <a:pt x="104058" y="16089"/>
                  <a:pt x="94743" y="18217"/>
                  <a:pt x="85401" y="18217"/>
                </a:cubicBezTo>
                <a:cubicBezTo>
                  <a:pt x="81416" y="18217"/>
                  <a:pt x="77425" y="17829"/>
                  <a:pt x="73498" y="17046"/>
                </a:cubicBezTo>
                <a:cubicBezTo>
                  <a:pt x="66640" y="15677"/>
                  <a:pt x="59901" y="13081"/>
                  <a:pt x="53376" y="10569"/>
                </a:cubicBezTo>
                <a:cubicBezTo>
                  <a:pt x="48364" y="8640"/>
                  <a:pt x="43185" y="6652"/>
                  <a:pt x="37886" y="5175"/>
                </a:cubicBezTo>
                <a:cubicBezTo>
                  <a:pt x="32502" y="3672"/>
                  <a:pt x="27133" y="2903"/>
                  <a:pt x="22141" y="2903"/>
                </a:cubicBezTo>
                <a:cubicBezTo>
                  <a:pt x="20808" y="2903"/>
                  <a:pt x="19502" y="2958"/>
                  <a:pt x="18229" y="3068"/>
                </a:cubicBezTo>
                <a:cubicBezTo>
                  <a:pt x="10954" y="3699"/>
                  <a:pt x="4823" y="6068"/>
                  <a:pt x="1" y="10117"/>
                </a:cubicBezTo>
                <a:lnTo>
                  <a:pt x="2715" y="13343"/>
                </a:lnTo>
                <a:cubicBezTo>
                  <a:pt x="8413" y="8561"/>
                  <a:pt x="15603" y="7144"/>
                  <a:pt x="22120" y="7144"/>
                </a:cubicBezTo>
                <a:cubicBezTo>
                  <a:pt x="28144" y="7144"/>
                  <a:pt x="33592" y="8355"/>
                  <a:pt x="36755" y="9235"/>
                </a:cubicBezTo>
                <a:cubicBezTo>
                  <a:pt x="41863" y="10664"/>
                  <a:pt x="46947" y="12617"/>
                  <a:pt x="51864" y="14510"/>
                </a:cubicBezTo>
                <a:cubicBezTo>
                  <a:pt x="58544" y="17082"/>
                  <a:pt x="65461" y="19737"/>
                  <a:pt x="72676" y="21177"/>
                </a:cubicBezTo>
                <a:cubicBezTo>
                  <a:pt x="76879" y="22023"/>
                  <a:pt x="81142" y="22439"/>
                  <a:pt x="85404" y="22439"/>
                </a:cubicBezTo>
                <a:cubicBezTo>
                  <a:pt x="95382" y="22439"/>
                  <a:pt x="105347" y="20153"/>
                  <a:pt x="114336" y="15724"/>
                </a:cubicBezTo>
                <a:cubicBezTo>
                  <a:pt x="114705" y="15546"/>
                  <a:pt x="115086" y="15355"/>
                  <a:pt x="115456" y="15177"/>
                </a:cubicBezTo>
                <a:cubicBezTo>
                  <a:pt x="118265" y="13772"/>
                  <a:pt x="121150" y="12325"/>
                  <a:pt x="123870" y="12325"/>
                </a:cubicBezTo>
                <a:cubicBezTo>
                  <a:pt x="124377" y="12325"/>
                  <a:pt x="124879" y="12375"/>
                  <a:pt x="125373" y="12486"/>
                </a:cubicBezTo>
                <a:cubicBezTo>
                  <a:pt x="127302" y="12914"/>
                  <a:pt x="129029" y="14236"/>
                  <a:pt x="130850" y="15617"/>
                </a:cubicBezTo>
                <a:cubicBezTo>
                  <a:pt x="131719" y="16284"/>
                  <a:pt x="132624" y="16975"/>
                  <a:pt x="133589" y="17582"/>
                </a:cubicBezTo>
                <a:cubicBezTo>
                  <a:pt x="137047" y="19807"/>
                  <a:pt x="141131" y="20934"/>
                  <a:pt x="145216" y="20934"/>
                </a:cubicBezTo>
                <a:cubicBezTo>
                  <a:pt x="148584" y="20934"/>
                  <a:pt x="151954" y="20167"/>
                  <a:pt x="154972" y="18618"/>
                </a:cubicBezTo>
                <a:cubicBezTo>
                  <a:pt x="155925" y="18129"/>
                  <a:pt x="156806" y="17570"/>
                  <a:pt x="157604" y="16963"/>
                </a:cubicBezTo>
                <a:cubicBezTo>
                  <a:pt x="157758" y="16986"/>
                  <a:pt x="157913" y="17010"/>
                  <a:pt x="158068" y="17022"/>
                </a:cubicBezTo>
                <a:cubicBezTo>
                  <a:pt x="158731" y="17099"/>
                  <a:pt x="159392" y="17134"/>
                  <a:pt x="160049" y="17134"/>
                </a:cubicBezTo>
                <a:cubicBezTo>
                  <a:pt x="162938" y="17134"/>
                  <a:pt x="165739" y="16469"/>
                  <a:pt x="168272" y="15867"/>
                </a:cubicBezTo>
                <a:lnTo>
                  <a:pt x="207336" y="6557"/>
                </a:lnTo>
                <a:lnTo>
                  <a:pt x="206348" y="2461"/>
                </a:lnTo>
                <a:lnTo>
                  <a:pt x="167295" y="11760"/>
                </a:lnTo>
                <a:cubicBezTo>
                  <a:pt x="165283" y="12236"/>
                  <a:pt x="163235" y="12724"/>
                  <a:pt x="161223" y="12879"/>
                </a:cubicBezTo>
                <a:cubicBezTo>
                  <a:pt x="161914" y="11641"/>
                  <a:pt x="162342" y="10331"/>
                  <a:pt x="162473" y="8997"/>
                </a:cubicBezTo>
                <a:cubicBezTo>
                  <a:pt x="162735" y="6402"/>
                  <a:pt x="161628" y="3663"/>
                  <a:pt x="159592" y="1854"/>
                </a:cubicBezTo>
                <a:cubicBezTo>
                  <a:pt x="158232" y="643"/>
                  <a:pt x="156602" y="0"/>
                  <a:pt x="1549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225" y="2891700"/>
            <a:ext cx="4494000" cy="17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3225" y="539500"/>
            <a:ext cx="1203900" cy="1206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hasCustomPrompt="1" type="title"/>
          </p:nvPr>
        </p:nvSpPr>
        <p:spPr>
          <a:xfrm>
            <a:off x="713213" y="2007632"/>
            <a:ext cx="3492600" cy="768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713213" y="2766554"/>
            <a:ext cx="3492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hasCustomPrompt="1" idx="2" type="title"/>
          </p:nvPr>
        </p:nvSpPr>
        <p:spPr>
          <a:xfrm>
            <a:off x="713225" y="539496"/>
            <a:ext cx="3492600" cy="768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/>
          <p:nvPr>
            <p:ph idx="3" type="subTitle"/>
          </p:nvPr>
        </p:nvSpPr>
        <p:spPr>
          <a:xfrm>
            <a:off x="713225" y="1298408"/>
            <a:ext cx="3492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hasCustomPrompt="1" idx="4" type="title"/>
          </p:nvPr>
        </p:nvSpPr>
        <p:spPr>
          <a:xfrm>
            <a:off x="713213" y="3475782"/>
            <a:ext cx="3492600" cy="768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/>
          <p:nvPr>
            <p:ph idx="5" type="subTitle"/>
          </p:nvPr>
        </p:nvSpPr>
        <p:spPr>
          <a:xfrm>
            <a:off x="713213" y="4234704"/>
            <a:ext cx="3492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713225" y="539500"/>
            <a:ext cx="31635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713225" y="1524705"/>
            <a:ext cx="3163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/>
        </p:nvSpPr>
        <p:spPr>
          <a:xfrm>
            <a:off x="713225" y="3618800"/>
            <a:ext cx="316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 rot="-3446427">
            <a:off x="2988501" y="1608306"/>
            <a:ext cx="8058099" cy="5527348"/>
          </a:xfrm>
          <a:custGeom>
            <a:rect b="b" l="l" r="r" t="t"/>
            <a:pathLst>
              <a:path extrusionOk="0" h="135939" w="198180">
                <a:moveTo>
                  <a:pt x="86725" y="53214"/>
                </a:moveTo>
                <a:lnTo>
                  <a:pt x="86725" y="53214"/>
                </a:lnTo>
                <a:cubicBezTo>
                  <a:pt x="79784" y="63251"/>
                  <a:pt x="70973" y="72049"/>
                  <a:pt x="60936" y="78848"/>
                </a:cubicBezTo>
                <a:cubicBezTo>
                  <a:pt x="60300" y="79272"/>
                  <a:pt x="58441" y="80532"/>
                  <a:pt x="57406" y="80532"/>
                </a:cubicBezTo>
                <a:cubicBezTo>
                  <a:pt x="57337" y="80532"/>
                  <a:pt x="57271" y="80527"/>
                  <a:pt x="57210" y="80515"/>
                </a:cubicBezTo>
                <a:cubicBezTo>
                  <a:pt x="56662" y="80419"/>
                  <a:pt x="55876" y="79122"/>
                  <a:pt x="55983" y="77788"/>
                </a:cubicBezTo>
                <a:cubicBezTo>
                  <a:pt x="56174" y="75621"/>
                  <a:pt x="57829" y="73335"/>
                  <a:pt x="59258" y="71573"/>
                </a:cubicBezTo>
                <a:cubicBezTo>
                  <a:pt x="66306" y="62917"/>
                  <a:pt x="76045" y="56464"/>
                  <a:pt x="86725" y="53214"/>
                </a:cubicBezTo>
                <a:close/>
                <a:moveTo>
                  <a:pt x="89190" y="84396"/>
                </a:moveTo>
                <a:lnTo>
                  <a:pt x="89190" y="84396"/>
                </a:lnTo>
                <a:cubicBezTo>
                  <a:pt x="80498" y="100041"/>
                  <a:pt x="68271" y="113781"/>
                  <a:pt x="53638" y="123937"/>
                </a:cubicBezTo>
                <a:cubicBezTo>
                  <a:pt x="51804" y="125199"/>
                  <a:pt x="49852" y="126485"/>
                  <a:pt x="47923" y="126889"/>
                </a:cubicBezTo>
                <a:cubicBezTo>
                  <a:pt x="47564" y="126966"/>
                  <a:pt x="47202" y="127002"/>
                  <a:pt x="46853" y="127002"/>
                </a:cubicBezTo>
                <a:cubicBezTo>
                  <a:pt x="45893" y="127002"/>
                  <a:pt x="45032" y="126727"/>
                  <a:pt x="44613" y="126246"/>
                </a:cubicBezTo>
                <a:cubicBezTo>
                  <a:pt x="43982" y="125532"/>
                  <a:pt x="43970" y="123948"/>
                  <a:pt x="44577" y="122567"/>
                </a:cubicBezTo>
                <a:cubicBezTo>
                  <a:pt x="45399" y="120674"/>
                  <a:pt x="47113" y="118960"/>
                  <a:pt x="49090" y="117067"/>
                </a:cubicBezTo>
                <a:cubicBezTo>
                  <a:pt x="61591" y="105137"/>
                  <a:pt x="75010" y="94219"/>
                  <a:pt x="89190" y="84396"/>
                </a:cubicBezTo>
                <a:close/>
                <a:moveTo>
                  <a:pt x="87166" y="1"/>
                </a:moveTo>
                <a:cubicBezTo>
                  <a:pt x="84341" y="1"/>
                  <a:pt x="81598" y="364"/>
                  <a:pt x="79141" y="791"/>
                </a:cubicBezTo>
                <a:cubicBezTo>
                  <a:pt x="61615" y="3815"/>
                  <a:pt x="44863" y="11744"/>
                  <a:pt x="30695" y="23710"/>
                </a:cubicBezTo>
                <a:cubicBezTo>
                  <a:pt x="16526" y="35676"/>
                  <a:pt x="5918" y="50856"/>
                  <a:pt x="0" y="67632"/>
                </a:cubicBezTo>
                <a:lnTo>
                  <a:pt x="8418" y="70597"/>
                </a:lnTo>
                <a:cubicBezTo>
                  <a:pt x="19324" y="39688"/>
                  <a:pt x="48363" y="15173"/>
                  <a:pt x="80665" y="9589"/>
                </a:cubicBezTo>
                <a:cubicBezTo>
                  <a:pt x="83148" y="9159"/>
                  <a:pt x="85306" y="8941"/>
                  <a:pt x="87192" y="8941"/>
                </a:cubicBezTo>
                <a:cubicBezTo>
                  <a:pt x="90317" y="8941"/>
                  <a:pt x="92698" y="9538"/>
                  <a:pt x="94584" y="10756"/>
                </a:cubicBezTo>
                <a:cubicBezTo>
                  <a:pt x="97655" y="12732"/>
                  <a:pt x="99656" y="16816"/>
                  <a:pt x="99798" y="21436"/>
                </a:cubicBezTo>
                <a:cubicBezTo>
                  <a:pt x="99953" y="26520"/>
                  <a:pt x="98060" y="31711"/>
                  <a:pt x="96393" y="35676"/>
                </a:cubicBezTo>
                <a:cubicBezTo>
                  <a:pt x="95393" y="38021"/>
                  <a:pt x="94298" y="40343"/>
                  <a:pt x="93119" y="42617"/>
                </a:cubicBezTo>
                <a:cubicBezTo>
                  <a:pt x="77296" y="45034"/>
                  <a:pt x="62437" y="53523"/>
                  <a:pt x="52328" y="65941"/>
                </a:cubicBezTo>
                <a:cubicBezTo>
                  <a:pt x="50102" y="68680"/>
                  <a:pt x="47482" y="72430"/>
                  <a:pt x="47089" y="77026"/>
                </a:cubicBezTo>
                <a:cubicBezTo>
                  <a:pt x="46863" y="79598"/>
                  <a:pt x="47482" y="82241"/>
                  <a:pt x="48840" y="84467"/>
                </a:cubicBezTo>
                <a:cubicBezTo>
                  <a:pt x="50411" y="87063"/>
                  <a:pt x="52804" y="88778"/>
                  <a:pt x="55555" y="89289"/>
                </a:cubicBezTo>
                <a:cubicBezTo>
                  <a:pt x="56186" y="89409"/>
                  <a:pt x="56793" y="89468"/>
                  <a:pt x="57388" y="89468"/>
                </a:cubicBezTo>
                <a:cubicBezTo>
                  <a:pt x="61175" y="89468"/>
                  <a:pt x="64318" y="87337"/>
                  <a:pt x="65949" y="86230"/>
                </a:cubicBezTo>
                <a:cubicBezTo>
                  <a:pt x="74438" y="80491"/>
                  <a:pt x="82082" y="73502"/>
                  <a:pt x="88666" y="65477"/>
                </a:cubicBezTo>
                <a:cubicBezTo>
                  <a:pt x="92345" y="61000"/>
                  <a:pt x="95643" y="56262"/>
                  <a:pt x="98524" y="51309"/>
                </a:cubicBezTo>
                <a:cubicBezTo>
                  <a:pt x="99572" y="51463"/>
                  <a:pt x="100227" y="51797"/>
                  <a:pt x="100477" y="52178"/>
                </a:cubicBezTo>
                <a:cubicBezTo>
                  <a:pt x="101096" y="53154"/>
                  <a:pt x="100418" y="55869"/>
                  <a:pt x="100191" y="56762"/>
                </a:cubicBezTo>
                <a:cubicBezTo>
                  <a:pt x="99144" y="60893"/>
                  <a:pt x="97858" y="64965"/>
                  <a:pt x="96346" y="68954"/>
                </a:cubicBezTo>
                <a:cubicBezTo>
                  <a:pt x="77212" y="81015"/>
                  <a:pt x="59317" y="94969"/>
                  <a:pt x="42934" y="110602"/>
                </a:cubicBezTo>
                <a:cubicBezTo>
                  <a:pt x="40339" y="113078"/>
                  <a:pt x="37886" y="115578"/>
                  <a:pt x="36398" y="118972"/>
                </a:cubicBezTo>
                <a:cubicBezTo>
                  <a:pt x="34362" y="123615"/>
                  <a:pt x="34945" y="128782"/>
                  <a:pt x="37898" y="132140"/>
                </a:cubicBezTo>
                <a:cubicBezTo>
                  <a:pt x="40041" y="134593"/>
                  <a:pt x="43303" y="135938"/>
                  <a:pt x="46828" y="135938"/>
                </a:cubicBezTo>
                <a:cubicBezTo>
                  <a:pt x="47792" y="135938"/>
                  <a:pt x="48780" y="135831"/>
                  <a:pt x="49768" y="135629"/>
                </a:cubicBezTo>
                <a:cubicBezTo>
                  <a:pt x="53328" y="134878"/>
                  <a:pt x="56257" y="132985"/>
                  <a:pt x="58734" y="131259"/>
                </a:cubicBezTo>
                <a:cubicBezTo>
                  <a:pt x="70985" y="122758"/>
                  <a:pt x="81594" y="112102"/>
                  <a:pt x="90262" y="99600"/>
                </a:cubicBezTo>
                <a:cubicBezTo>
                  <a:pt x="95667" y="91802"/>
                  <a:pt x="100132" y="83551"/>
                  <a:pt x="103608" y="74942"/>
                </a:cubicBezTo>
                <a:cubicBezTo>
                  <a:pt x="108895" y="71680"/>
                  <a:pt x="114276" y="68561"/>
                  <a:pt x="119741" y="65584"/>
                </a:cubicBezTo>
                <a:cubicBezTo>
                  <a:pt x="123154" y="63731"/>
                  <a:pt x="126919" y="61977"/>
                  <a:pt x="130145" y="61977"/>
                </a:cubicBezTo>
                <a:cubicBezTo>
                  <a:pt x="131107" y="61977"/>
                  <a:pt x="132020" y="62133"/>
                  <a:pt x="132862" y="62489"/>
                </a:cubicBezTo>
                <a:cubicBezTo>
                  <a:pt x="135136" y="63441"/>
                  <a:pt x="137017" y="66060"/>
                  <a:pt x="137779" y="69335"/>
                </a:cubicBezTo>
                <a:cubicBezTo>
                  <a:pt x="138160" y="71002"/>
                  <a:pt x="138291" y="72787"/>
                  <a:pt x="138291" y="74597"/>
                </a:cubicBezTo>
                <a:cubicBezTo>
                  <a:pt x="138113" y="74681"/>
                  <a:pt x="137922" y="74776"/>
                  <a:pt x="137744" y="74859"/>
                </a:cubicBezTo>
                <a:cubicBezTo>
                  <a:pt x="134850" y="76205"/>
                  <a:pt x="131910" y="77871"/>
                  <a:pt x="130100" y="80919"/>
                </a:cubicBezTo>
                <a:cubicBezTo>
                  <a:pt x="128743" y="83182"/>
                  <a:pt x="128373" y="86039"/>
                  <a:pt x="129112" y="88551"/>
                </a:cubicBezTo>
                <a:cubicBezTo>
                  <a:pt x="129755" y="90778"/>
                  <a:pt x="131183" y="92540"/>
                  <a:pt x="133136" y="93540"/>
                </a:cubicBezTo>
                <a:cubicBezTo>
                  <a:pt x="134291" y="94123"/>
                  <a:pt x="135481" y="94385"/>
                  <a:pt x="136660" y="94385"/>
                </a:cubicBezTo>
                <a:cubicBezTo>
                  <a:pt x="139851" y="94385"/>
                  <a:pt x="142899" y="92468"/>
                  <a:pt x="144542" y="89932"/>
                </a:cubicBezTo>
                <a:cubicBezTo>
                  <a:pt x="146364" y="87111"/>
                  <a:pt x="146626" y="83920"/>
                  <a:pt x="146828" y="81586"/>
                </a:cubicBezTo>
                <a:cubicBezTo>
                  <a:pt x="146852" y="81277"/>
                  <a:pt x="146876" y="80967"/>
                  <a:pt x="146911" y="80657"/>
                </a:cubicBezTo>
                <a:cubicBezTo>
                  <a:pt x="157262" y="76654"/>
                  <a:pt x="168361" y="74609"/>
                  <a:pt x="179460" y="74609"/>
                </a:cubicBezTo>
                <a:cubicBezTo>
                  <a:pt x="185162" y="74609"/>
                  <a:pt x="190864" y="75149"/>
                  <a:pt x="196465" y="76240"/>
                </a:cubicBezTo>
                <a:lnTo>
                  <a:pt x="198180" y="67477"/>
                </a:lnTo>
                <a:cubicBezTo>
                  <a:pt x="192019" y="66275"/>
                  <a:pt x="185748" y="65681"/>
                  <a:pt x="179476" y="65681"/>
                </a:cubicBezTo>
                <a:cubicBezTo>
                  <a:pt x="168473" y="65681"/>
                  <a:pt x="157470" y="67510"/>
                  <a:pt x="147066" y="71097"/>
                </a:cubicBezTo>
                <a:cubicBezTo>
                  <a:pt x="146959" y="69835"/>
                  <a:pt x="146769" y="68561"/>
                  <a:pt x="146471" y="67299"/>
                </a:cubicBezTo>
                <a:cubicBezTo>
                  <a:pt x="145042" y="61215"/>
                  <a:pt x="141256" y="56333"/>
                  <a:pt x="136339" y="54249"/>
                </a:cubicBezTo>
                <a:cubicBezTo>
                  <a:pt x="134291" y="53389"/>
                  <a:pt x="132226" y="53026"/>
                  <a:pt x="130172" y="53026"/>
                </a:cubicBezTo>
                <a:cubicBezTo>
                  <a:pt x="125037" y="53026"/>
                  <a:pt x="119978" y="55297"/>
                  <a:pt x="115479" y="57738"/>
                </a:cubicBezTo>
                <a:cubicBezTo>
                  <a:pt x="112991" y="59095"/>
                  <a:pt x="110514" y="60476"/>
                  <a:pt x="108061" y="61893"/>
                </a:cubicBezTo>
                <a:cubicBezTo>
                  <a:pt x="108335" y="60917"/>
                  <a:pt x="108597" y="59941"/>
                  <a:pt x="108835" y="58952"/>
                </a:cubicBezTo>
                <a:cubicBezTo>
                  <a:pt x="109443" y="56571"/>
                  <a:pt x="110705" y="51618"/>
                  <a:pt x="108014" y="47391"/>
                </a:cubicBezTo>
                <a:cubicBezTo>
                  <a:pt x="107121" y="45998"/>
                  <a:pt x="105537" y="44272"/>
                  <a:pt x="102787" y="43224"/>
                </a:cubicBezTo>
                <a:cubicBezTo>
                  <a:pt x="103418" y="41879"/>
                  <a:pt x="104037" y="40522"/>
                  <a:pt x="104609" y="39140"/>
                </a:cubicBezTo>
                <a:cubicBezTo>
                  <a:pt x="106633" y="34354"/>
                  <a:pt x="108931" y="27972"/>
                  <a:pt x="108716" y="21150"/>
                </a:cubicBezTo>
                <a:cubicBezTo>
                  <a:pt x="108609" y="17674"/>
                  <a:pt x="107788" y="14245"/>
                  <a:pt x="106335" y="11244"/>
                </a:cubicBezTo>
                <a:cubicBezTo>
                  <a:pt x="104704" y="7875"/>
                  <a:pt x="102311" y="5112"/>
                  <a:pt x="99417" y="3243"/>
                </a:cubicBezTo>
                <a:cubicBezTo>
                  <a:pt x="95577" y="772"/>
                  <a:pt x="91284" y="1"/>
                  <a:pt x="871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 rot="-1941406">
            <a:off x="-3006127" y="-1959389"/>
            <a:ext cx="6831329" cy="3600086"/>
          </a:xfrm>
          <a:custGeom>
            <a:rect b="b" l="l" r="r" t="t"/>
            <a:pathLst>
              <a:path extrusionOk="0" h="145909" w="276869">
                <a:moveTo>
                  <a:pt x="216718" y="40527"/>
                </a:moveTo>
                <a:cubicBezTo>
                  <a:pt x="218313" y="40527"/>
                  <a:pt x="220183" y="41443"/>
                  <a:pt x="221385" y="42956"/>
                </a:cubicBezTo>
                <a:cubicBezTo>
                  <a:pt x="223076" y="45087"/>
                  <a:pt x="223969" y="48254"/>
                  <a:pt x="224112" y="52671"/>
                </a:cubicBezTo>
                <a:cubicBezTo>
                  <a:pt x="224124" y="52921"/>
                  <a:pt x="224124" y="53159"/>
                  <a:pt x="224135" y="53421"/>
                </a:cubicBezTo>
                <a:cubicBezTo>
                  <a:pt x="220075" y="52731"/>
                  <a:pt x="217218" y="51421"/>
                  <a:pt x="215313" y="49409"/>
                </a:cubicBezTo>
                <a:cubicBezTo>
                  <a:pt x="213956" y="47968"/>
                  <a:pt x="213265" y="45515"/>
                  <a:pt x="213622" y="43456"/>
                </a:cubicBezTo>
                <a:cubicBezTo>
                  <a:pt x="213777" y="42563"/>
                  <a:pt x="214182" y="41396"/>
                  <a:pt x="215265" y="40848"/>
                </a:cubicBezTo>
                <a:cubicBezTo>
                  <a:pt x="215694" y="40622"/>
                  <a:pt x="216194" y="40527"/>
                  <a:pt x="216718" y="40527"/>
                </a:cubicBezTo>
                <a:close/>
                <a:moveTo>
                  <a:pt x="112062" y="8939"/>
                </a:moveTo>
                <a:cubicBezTo>
                  <a:pt x="112860" y="8939"/>
                  <a:pt x="113384" y="9094"/>
                  <a:pt x="113562" y="9380"/>
                </a:cubicBezTo>
                <a:cubicBezTo>
                  <a:pt x="113753" y="9701"/>
                  <a:pt x="113634" y="10285"/>
                  <a:pt x="113181" y="11118"/>
                </a:cubicBezTo>
                <a:cubicBezTo>
                  <a:pt x="112479" y="12404"/>
                  <a:pt x="111169" y="13881"/>
                  <a:pt x="109490" y="15285"/>
                </a:cubicBezTo>
                <a:cubicBezTo>
                  <a:pt x="91667" y="30097"/>
                  <a:pt x="73021" y="44015"/>
                  <a:pt x="53721" y="56933"/>
                </a:cubicBezTo>
                <a:cubicBezTo>
                  <a:pt x="66580" y="36883"/>
                  <a:pt x="85011" y="20453"/>
                  <a:pt x="106752" y="10344"/>
                </a:cubicBezTo>
                <a:cubicBezTo>
                  <a:pt x="108931" y="9332"/>
                  <a:pt x="110824" y="8939"/>
                  <a:pt x="112062" y="8939"/>
                </a:cubicBezTo>
                <a:close/>
                <a:moveTo>
                  <a:pt x="140839" y="67328"/>
                </a:moveTo>
                <a:cubicBezTo>
                  <a:pt x="141113" y="67328"/>
                  <a:pt x="141375" y="67363"/>
                  <a:pt x="141613" y="67435"/>
                </a:cubicBezTo>
                <a:cubicBezTo>
                  <a:pt x="143054" y="67887"/>
                  <a:pt x="144280" y="69840"/>
                  <a:pt x="144459" y="71995"/>
                </a:cubicBezTo>
                <a:cubicBezTo>
                  <a:pt x="144483" y="72233"/>
                  <a:pt x="144483" y="72471"/>
                  <a:pt x="144495" y="72721"/>
                </a:cubicBezTo>
                <a:cubicBezTo>
                  <a:pt x="141208" y="74650"/>
                  <a:pt x="137875" y="76519"/>
                  <a:pt x="134505" y="78329"/>
                </a:cubicBezTo>
                <a:cubicBezTo>
                  <a:pt x="134517" y="77555"/>
                  <a:pt x="134565" y="76781"/>
                  <a:pt x="134660" y="76019"/>
                </a:cubicBezTo>
                <a:cubicBezTo>
                  <a:pt x="135005" y="72983"/>
                  <a:pt x="135863" y="70673"/>
                  <a:pt x="137208" y="69137"/>
                </a:cubicBezTo>
                <a:cubicBezTo>
                  <a:pt x="138184" y="68018"/>
                  <a:pt x="139625" y="67328"/>
                  <a:pt x="140839" y="67328"/>
                </a:cubicBezTo>
                <a:close/>
                <a:moveTo>
                  <a:pt x="140446" y="85282"/>
                </a:moveTo>
                <a:lnTo>
                  <a:pt x="140446" y="85282"/>
                </a:lnTo>
                <a:cubicBezTo>
                  <a:pt x="139542" y="87199"/>
                  <a:pt x="138577" y="89092"/>
                  <a:pt x="137541" y="90950"/>
                </a:cubicBezTo>
                <a:cubicBezTo>
                  <a:pt x="136994" y="89854"/>
                  <a:pt x="136505" y="88735"/>
                  <a:pt x="136101" y="87604"/>
                </a:cubicBezTo>
                <a:cubicBezTo>
                  <a:pt x="137553" y="86842"/>
                  <a:pt x="139006" y="86068"/>
                  <a:pt x="140446" y="85282"/>
                </a:cubicBezTo>
                <a:close/>
                <a:moveTo>
                  <a:pt x="167045" y="36348"/>
                </a:moveTo>
                <a:cubicBezTo>
                  <a:pt x="170545" y="36348"/>
                  <a:pt x="173713" y="37741"/>
                  <a:pt x="175189" y="39967"/>
                </a:cubicBezTo>
                <a:cubicBezTo>
                  <a:pt x="177213" y="42991"/>
                  <a:pt x="176249" y="47480"/>
                  <a:pt x="174498" y="50373"/>
                </a:cubicBezTo>
                <a:cubicBezTo>
                  <a:pt x="172177" y="54219"/>
                  <a:pt x="168307" y="57124"/>
                  <a:pt x="164211" y="60017"/>
                </a:cubicBezTo>
                <a:cubicBezTo>
                  <a:pt x="160425" y="62684"/>
                  <a:pt x="156579" y="65256"/>
                  <a:pt x="152650" y="67744"/>
                </a:cubicBezTo>
                <a:cubicBezTo>
                  <a:pt x="151293" y="63494"/>
                  <a:pt x="148186" y="60124"/>
                  <a:pt x="144268" y="58910"/>
                </a:cubicBezTo>
                <a:cubicBezTo>
                  <a:pt x="143163" y="58565"/>
                  <a:pt x="142011" y="58398"/>
                  <a:pt x="140849" y="58398"/>
                </a:cubicBezTo>
                <a:cubicBezTo>
                  <a:pt x="137078" y="58398"/>
                  <a:pt x="133202" y="60152"/>
                  <a:pt x="130481" y="63256"/>
                </a:cubicBezTo>
                <a:cubicBezTo>
                  <a:pt x="127933" y="66173"/>
                  <a:pt x="126349" y="70126"/>
                  <a:pt x="125790" y="74995"/>
                </a:cubicBezTo>
                <a:cubicBezTo>
                  <a:pt x="125480" y="77591"/>
                  <a:pt x="125492" y="80210"/>
                  <a:pt x="125802" y="82794"/>
                </a:cubicBezTo>
                <a:cubicBezTo>
                  <a:pt x="114122" y="88556"/>
                  <a:pt x="102037" y="93533"/>
                  <a:pt x="89702" y="97677"/>
                </a:cubicBezTo>
                <a:cubicBezTo>
                  <a:pt x="105216" y="72650"/>
                  <a:pt x="128123" y="52040"/>
                  <a:pt x="154841" y="39848"/>
                </a:cubicBezTo>
                <a:cubicBezTo>
                  <a:pt x="159258" y="37824"/>
                  <a:pt x="162961" y="36467"/>
                  <a:pt x="166652" y="36359"/>
                </a:cubicBezTo>
                <a:cubicBezTo>
                  <a:pt x="166783" y="36348"/>
                  <a:pt x="166914" y="36348"/>
                  <a:pt x="167045" y="36348"/>
                </a:cubicBezTo>
                <a:close/>
                <a:moveTo>
                  <a:pt x="128064" y="91652"/>
                </a:moveTo>
                <a:cubicBezTo>
                  <a:pt x="129124" y="94343"/>
                  <a:pt x="130517" y="96950"/>
                  <a:pt x="132219" y="99451"/>
                </a:cubicBezTo>
                <a:cubicBezTo>
                  <a:pt x="120861" y="115691"/>
                  <a:pt x="104525" y="128537"/>
                  <a:pt x="85940" y="135360"/>
                </a:cubicBezTo>
                <a:cubicBezTo>
                  <a:pt x="83301" y="136327"/>
                  <a:pt x="81080" y="136978"/>
                  <a:pt x="79039" y="136978"/>
                </a:cubicBezTo>
                <a:cubicBezTo>
                  <a:pt x="78769" y="136978"/>
                  <a:pt x="78501" y="136967"/>
                  <a:pt x="78236" y="136943"/>
                </a:cubicBezTo>
                <a:cubicBezTo>
                  <a:pt x="76379" y="136789"/>
                  <a:pt x="74700" y="135800"/>
                  <a:pt x="74260" y="134598"/>
                </a:cubicBezTo>
                <a:cubicBezTo>
                  <a:pt x="73736" y="133217"/>
                  <a:pt x="74379" y="131002"/>
                  <a:pt x="75022" y="129026"/>
                </a:cubicBezTo>
                <a:cubicBezTo>
                  <a:pt x="77272" y="122191"/>
                  <a:pt x="80046" y="115536"/>
                  <a:pt x="83285" y="109095"/>
                </a:cubicBezTo>
                <a:cubicBezTo>
                  <a:pt x="93905" y="105916"/>
                  <a:pt x="104359" y="102141"/>
                  <a:pt x="114574" y="97796"/>
                </a:cubicBezTo>
                <a:cubicBezTo>
                  <a:pt x="119122" y="95855"/>
                  <a:pt x="123623" y="93807"/>
                  <a:pt x="128064" y="91652"/>
                </a:cubicBezTo>
                <a:close/>
                <a:moveTo>
                  <a:pt x="112022" y="0"/>
                </a:moveTo>
                <a:cubicBezTo>
                  <a:pt x="109301" y="0"/>
                  <a:pt x="106231" y="741"/>
                  <a:pt x="102989" y="2248"/>
                </a:cubicBezTo>
                <a:cubicBezTo>
                  <a:pt x="85428" y="10404"/>
                  <a:pt x="69378" y="22810"/>
                  <a:pt x="56579" y="38098"/>
                </a:cubicBezTo>
                <a:cubicBezTo>
                  <a:pt x="49102" y="47027"/>
                  <a:pt x="42803" y="56862"/>
                  <a:pt x="37862" y="67232"/>
                </a:cubicBezTo>
                <a:cubicBezTo>
                  <a:pt x="25480" y="75019"/>
                  <a:pt x="12847" y="82413"/>
                  <a:pt x="0" y="89354"/>
                </a:cubicBezTo>
                <a:lnTo>
                  <a:pt x="4251" y="97212"/>
                </a:lnTo>
                <a:cubicBezTo>
                  <a:pt x="13657" y="92116"/>
                  <a:pt x="22956" y="86794"/>
                  <a:pt x="32123" y="81258"/>
                </a:cubicBezTo>
                <a:lnTo>
                  <a:pt x="32123" y="81258"/>
                </a:lnTo>
                <a:cubicBezTo>
                  <a:pt x="31123" y="84175"/>
                  <a:pt x="30230" y="87128"/>
                  <a:pt x="29444" y="90092"/>
                </a:cubicBezTo>
                <a:cubicBezTo>
                  <a:pt x="28361" y="94188"/>
                  <a:pt x="27897" y="97700"/>
                  <a:pt x="28004" y="100808"/>
                </a:cubicBezTo>
                <a:cubicBezTo>
                  <a:pt x="28171" y="105392"/>
                  <a:pt x="29623" y="109154"/>
                  <a:pt x="32302" y="112012"/>
                </a:cubicBezTo>
                <a:cubicBezTo>
                  <a:pt x="35052" y="114941"/>
                  <a:pt x="38850" y="116631"/>
                  <a:pt x="43577" y="117024"/>
                </a:cubicBezTo>
                <a:cubicBezTo>
                  <a:pt x="44348" y="117089"/>
                  <a:pt x="45122" y="117118"/>
                  <a:pt x="45889" y="117118"/>
                </a:cubicBezTo>
                <a:cubicBezTo>
                  <a:pt x="49189" y="117118"/>
                  <a:pt x="52368" y="116587"/>
                  <a:pt x="54638" y="116143"/>
                </a:cubicBezTo>
                <a:cubicBezTo>
                  <a:pt x="60425" y="115024"/>
                  <a:pt x="66187" y="113738"/>
                  <a:pt x="71914" y="112262"/>
                </a:cubicBezTo>
                <a:lnTo>
                  <a:pt x="71914" y="112262"/>
                </a:lnTo>
                <a:cubicBezTo>
                  <a:pt x="69890" y="116857"/>
                  <a:pt x="68092" y="121525"/>
                  <a:pt x="66544" y="126240"/>
                </a:cubicBezTo>
                <a:cubicBezTo>
                  <a:pt x="65735" y="128716"/>
                  <a:pt x="64223" y="133300"/>
                  <a:pt x="65890" y="137741"/>
                </a:cubicBezTo>
                <a:cubicBezTo>
                  <a:pt x="67568" y="142194"/>
                  <a:pt x="72105" y="145373"/>
                  <a:pt x="77462" y="145837"/>
                </a:cubicBezTo>
                <a:cubicBezTo>
                  <a:pt x="77986" y="145885"/>
                  <a:pt x="78498" y="145909"/>
                  <a:pt x="79022" y="145909"/>
                </a:cubicBezTo>
                <a:cubicBezTo>
                  <a:pt x="82570" y="145909"/>
                  <a:pt x="85904" y="144885"/>
                  <a:pt x="89011" y="143742"/>
                </a:cubicBezTo>
                <a:cubicBezTo>
                  <a:pt x="102608" y="138753"/>
                  <a:pt x="115455" y="130633"/>
                  <a:pt x="126147" y="120286"/>
                </a:cubicBezTo>
                <a:cubicBezTo>
                  <a:pt x="130540" y="116024"/>
                  <a:pt x="134577" y="111381"/>
                  <a:pt x="138172" y="106463"/>
                </a:cubicBezTo>
                <a:cubicBezTo>
                  <a:pt x="144709" y="112726"/>
                  <a:pt x="153079" y="116988"/>
                  <a:pt x="161675" y="118346"/>
                </a:cubicBezTo>
                <a:cubicBezTo>
                  <a:pt x="164131" y="118733"/>
                  <a:pt x="166632" y="118925"/>
                  <a:pt x="169160" y="118925"/>
                </a:cubicBezTo>
                <a:cubicBezTo>
                  <a:pt x="176352" y="118925"/>
                  <a:pt x="183758" y="117370"/>
                  <a:pt x="190929" y="114321"/>
                </a:cubicBezTo>
                <a:cubicBezTo>
                  <a:pt x="199823" y="110535"/>
                  <a:pt x="208133" y="104606"/>
                  <a:pt x="214968" y="97153"/>
                </a:cubicBezTo>
                <a:cubicBezTo>
                  <a:pt x="220623" y="91009"/>
                  <a:pt x="225243" y="83889"/>
                  <a:pt x="228326" y="76579"/>
                </a:cubicBezTo>
                <a:cubicBezTo>
                  <a:pt x="230243" y="72054"/>
                  <a:pt x="231577" y="67506"/>
                  <a:pt x="232327" y="62946"/>
                </a:cubicBezTo>
                <a:cubicBezTo>
                  <a:pt x="232524" y="62947"/>
                  <a:pt x="232721" y="62948"/>
                  <a:pt x="232918" y="62948"/>
                </a:cubicBezTo>
                <a:cubicBezTo>
                  <a:pt x="239818" y="62948"/>
                  <a:pt x="246737" y="62137"/>
                  <a:pt x="253520" y="60505"/>
                </a:cubicBezTo>
                <a:cubicBezTo>
                  <a:pt x="261759" y="58541"/>
                  <a:pt x="269617" y="55433"/>
                  <a:pt x="276868" y="51278"/>
                </a:cubicBezTo>
                <a:lnTo>
                  <a:pt x="272439" y="43527"/>
                </a:lnTo>
                <a:cubicBezTo>
                  <a:pt x="260581" y="50314"/>
                  <a:pt x="246757" y="53981"/>
                  <a:pt x="233065" y="54016"/>
                </a:cubicBezTo>
                <a:cubicBezTo>
                  <a:pt x="233065" y="53469"/>
                  <a:pt x="233053" y="52921"/>
                  <a:pt x="233041" y="52373"/>
                </a:cubicBezTo>
                <a:cubicBezTo>
                  <a:pt x="232827" y="45980"/>
                  <a:pt x="231303" y="41086"/>
                  <a:pt x="228374" y="37395"/>
                </a:cubicBezTo>
                <a:cubicBezTo>
                  <a:pt x="226457" y="34990"/>
                  <a:pt x="223766" y="33157"/>
                  <a:pt x="220826" y="32240"/>
                </a:cubicBezTo>
                <a:cubicBezTo>
                  <a:pt x="219452" y="31813"/>
                  <a:pt x="218065" y="31601"/>
                  <a:pt x="216708" y="31601"/>
                </a:cubicBezTo>
                <a:cubicBezTo>
                  <a:pt x="214771" y="31601"/>
                  <a:pt x="212897" y="32034"/>
                  <a:pt x="211217" y="32895"/>
                </a:cubicBezTo>
                <a:cubicBezTo>
                  <a:pt x="207800" y="34633"/>
                  <a:pt x="205526" y="37836"/>
                  <a:pt x="204824" y="41932"/>
                </a:cubicBezTo>
                <a:cubicBezTo>
                  <a:pt x="203966" y="46813"/>
                  <a:pt x="205502" y="52028"/>
                  <a:pt x="208824" y="55540"/>
                </a:cubicBezTo>
                <a:cubicBezTo>
                  <a:pt x="212908" y="59862"/>
                  <a:pt x="218420" y="61601"/>
                  <a:pt x="223350" y="62351"/>
                </a:cubicBezTo>
                <a:cubicBezTo>
                  <a:pt x="221480" y="72423"/>
                  <a:pt x="216277" y="82532"/>
                  <a:pt x="208395" y="91116"/>
                </a:cubicBezTo>
                <a:cubicBezTo>
                  <a:pt x="197396" y="103099"/>
                  <a:pt x="182820" y="109992"/>
                  <a:pt x="169135" y="109992"/>
                </a:cubicBezTo>
                <a:cubicBezTo>
                  <a:pt x="167088" y="109992"/>
                  <a:pt x="165061" y="109838"/>
                  <a:pt x="163068" y="109523"/>
                </a:cubicBezTo>
                <a:cubicBezTo>
                  <a:pt x="155317" y="108297"/>
                  <a:pt x="148328" y="104344"/>
                  <a:pt x="143209" y="98951"/>
                </a:cubicBezTo>
                <a:cubicBezTo>
                  <a:pt x="146150" y="94117"/>
                  <a:pt x="148697" y="89080"/>
                  <a:pt x="150781" y="83925"/>
                </a:cubicBezTo>
                <a:cubicBezTo>
                  <a:pt x="151507" y="82091"/>
                  <a:pt x="152210" y="80198"/>
                  <a:pt x="152698" y="78222"/>
                </a:cubicBezTo>
                <a:cubicBezTo>
                  <a:pt x="158389" y="74769"/>
                  <a:pt x="163937" y="71126"/>
                  <a:pt x="169355" y="67316"/>
                </a:cubicBezTo>
                <a:cubicBezTo>
                  <a:pt x="174070" y="63994"/>
                  <a:pt x="178939" y="60315"/>
                  <a:pt x="182142" y="54993"/>
                </a:cubicBezTo>
                <a:cubicBezTo>
                  <a:pt x="183940" y="52004"/>
                  <a:pt x="185012" y="48671"/>
                  <a:pt x="185226" y="45325"/>
                </a:cubicBezTo>
                <a:cubicBezTo>
                  <a:pt x="185476" y="41491"/>
                  <a:pt x="184571" y="37931"/>
                  <a:pt x="182618" y="35014"/>
                </a:cubicBezTo>
                <a:cubicBezTo>
                  <a:pt x="179474" y="30292"/>
                  <a:pt x="173557" y="27420"/>
                  <a:pt x="167053" y="27420"/>
                </a:cubicBezTo>
                <a:cubicBezTo>
                  <a:pt x="166833" y="27420"/>
                  <a:pt x="166612" y="27423"/>
                  <a:pt x="166390" y="27430"/>
                </a:cubicBezTo>
                <a:cubicBezTo>
                  <a:pt x="160889" y="27597"/>
                  <a:pt x="155806" y="29585"/>
                  <a:pt x="151126" y="31728"/>
                </a:cubicBezTo>
                <a:cubicBezTo>
                  <a:pt x="141339" y="36193"/>
                  <a:pt x="131910" y="41777"/>
                  <a:pt x="123111" y="48313"/>
                </a:cubicBezTo>
                <a:cubicBezTo>
                  <a:pt x="114431" y="54755"/>
                  <a:pt x="106347" y="62136"/>
                  <a:pt x="99084" y="70257"/>
                </a:cubicBezTo>
                <a:cubicBezTo>
                  <a:pt x="91821" y="78365"/>
                  <a:pt x="85368" y="87223"/>
                  <a:pt x="79927" y="96557"/>
                </a:cubicBezTo>
                <a:cubicBezTo>
                  <a:pt x="78951" y="98224"/>
                  <a:pt x="78022" y="99903"/>
                  <a:pt x="77105" y="101594"/>
                </a:cubicBezTo>
                <a:cubicBezTo>
                  <a:pt x="69128" y="103880"/>
                  <a:pt x="61056" y="105809"/>
                  <a:pt x="52936" y="107380"/>
                </a:cubicBezTo>
                <a:cubicBezTo>
                  <a:pt x="50819" y="107789"/>
                  <a:pt x="48307" y="108183"/>
                  <a:pt x="45917" y="108183"/>
                </a:cubicBezTo>
                <a:cubicBezTo>
                  <a:pt x="43091" y="108183"/>
                  <a:pt x="40435" y="107632"/>
                  <a:pt x="38803" y="105904"/>
                </a:cubicBezTo>
                <a:cubicBezTo>
                  <a:pt x="36553" y="103499"/>
                  <a:pt x="36314" y="99070"/>
                  <a:pt x="38077" y="92378"/>
                </a:cubicBezTo>
                <a:cubicBezTo>
                  <a:pt x="39803" y="85866"/>
                  <a:pt x="42053" y="79520"/>
                  <a:pt x="44804" y="73412"/>
                </a:cubicBezTo>
                <a:cubicBezTo>
                  <a:pt x="69330" y="57838"/>
                  <a:pt x="92893" y="40693"/>
                  <a:pt x="115193" y="22143"/>
                </a:cubicBezTo>
                <a:cubicBezTo>
                  <a:pt x="122123" y="16393"/>
                  <a:pt x="124349" y="9856"/>
                  <a:pt x="121158" y="4689"/>
                </a:cubicBezTo>
                <a:cubicBezTo>
                  <a:pt x="119241" y="1590"/>
                  <a:pt x="116007" y="0"/>
                  <a:pt x="1120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215752"/>
            <a:ext cx="770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7" name="Google Shape;17;p4"/>
          <p:cNvGrpSpPr/>
          <p:nvPr/>
        </p:nvGrpSpPr>
        <p:grpSpPr>
          <a:xfrm>
            <a:off x="-1966072" y="-1617474"/>
            <a:ext cx="12575372" cy="7820077"/>
            <a:chOff x="-1966072" y="-1617474"/>
            <a:chExt cx="12575372" cy="7820077"/>
          </a:xfrm>
        </p:grpSpPr>
        <p:sp>
          <p:nvSpPr>
            <p:cNvPr id="18" name="Google Shape;18;p4"/>
            <p:cNvSpPr/>
            <p:nvPr/>
          </p:nvSpPr>
          <p:spPr>
            <a:xfrm>
              <a:off x="-1966072" y="-1617474"/>
              <a:ext cx="4032509" cy="2579213"/>
            </a:xfrm>
            <a:custGeom>
              <a:rect b="b" l="l" r="r" t="t"/>
              <a:pathLst>
                <a:path extrusionOk="0" h="115182" w="180083">
                  <a:moveTo>
                    <a:pt x="115182" y="13300"/>
                  </a:moveTo>
                  <a:cubicBezTo>
                    <a:pt x="114491" y="14205"/>
                    <a:pt x="113408" y="15467"/>
                    <a:pt x="111705" y="17122"/>
                  </a:cubicBezTo>
                  <a:cubicBezTo>
                    <a:pt x="108705" y="20063"/>
                    <a:pt x="105311" y="22777"/>
                    <a:pt x="103990" y="23801"/>
                  </a:cubicBezTo>
                  <a:cubicBezTo>
                    <a:pt x="86583" y="37362"/>
                    <a:pt x="69640" y="45447"/>
                    <a:pt x="45506" y="51709"/>
                  </a:cubicBezTo>
                  <a:cubicBezTo>
                    <a:pt x="41625" y="52721"/>
                    <a:pt x="37267" y="53710"/>
                    <a:pt x="32897" y="53971"/>
                  </a:cubicBezTo>
                  <a:cubicBezTo>
                    <a:pt x="42268" y="45316"/>
                    <a:pt x="53567" y="37850"/>
                    <a:pt x="66259" y="31969"/>
                  </a:cubicBezTo>
                  <a:lnTo>
                    <a:pt x="66997" y="31624"/>
                  </a:lnTo>
                  <a:cubicBezTo>
                    <a:pt x="75379" y="27742"/>
                    <a:pt x="86857" y="22420"/>
                    <a:pt x="97108" y="18491"/>
                  </a:cubicBezTo>
                  <a:cubicBezTo>
                    <a:pt x="102585" y="16384"/>
                    <a:pt x="107169" y="14895"/>
                    <a:pt x="110729" y="14062"/>
                  </a:cubicBezTo>
                  <a:cubicBezTo>
                    <a:pt x="112729" y="13586"/>
                    <a:pt x="114170" y="13371"/>
                    <a:pt x="115182" y="13300"/>
                  </a:cubicBezTo>
                  <a:close/>
                  <a:moveTo>
                    <a:pt x="170998" y="54376"/>
                  </a:moveTo>
                  <a:cubicBezTo>
                    <a:pt x="170427" y="56257"/>
                    <a:pt x="167474" y="60568"/>
                    <a:pt x="153686" y="67033"/>
                  </a:cubicBezTo>
                  <a:cubicBezTo>
                    <a:pt x="148531" y="69438"/>
                    <a:pt x="142792" y="71736"/>
                    <a:pt x="136887" y="73926"/>
                  </a:cubicBezTo>
                  <a:cubicBezTo>
                    <a:pt x="142590" y="68199"/>
                    <a:pt x="147733" y="63735"/>
                    <a:pt x="153639" y="60651"/>
                  </a:cubicBezTo>
                  <a:cubicBezTo>
                    <a:pt x="155782" y="59544"/>
                    <a:pt x="160009" y="57436"/>
                    <a:pt x="164295" y="55936"/>
                  </a:cubicBezTo>
                  <a:cubicBezTo>
                    <a:pt x="167914" y="54662"/>
                    <a:pt x="169962" y="54388"/>
                    <a:pt x="170998" y="54376"/>
                  </a:cubicBezTo>
                  <a:close/>
                  <a:moveTo>
                    <a:pt x="131374" y="28599"/>
                  </a:moveTo>
                  <a:cubicBezTo>
                    <a:pt x="133267" y="28599"/>
                    <a:pt x="137113" y="28861"/>
                    <a:pt x="138518" y="30969"/>
                  </a:cubicBezTo>
                  <a:cubicBezTo>
                    <a:pt x="139780" y="32850"/>
                    <a:pt x="139054" y="36112"/>
                    <a:pt x="138232" y="38505"/>
                  </a:cubicBezTo>
                  <a:cubicBezTo>
                    <a:pt x="135625" y="46078"/>
                    <a:pt x="130481" y="53471"/>
                    <a:pt x="122944" y="60472"/>
                  </a:cubicBezTo>
                  <a:cubicBezTo>
                    <a:pt x="108431" y="73986"/>
                    <a:pt x="89536" y="82296"/>
                    <a:pt x="72974" y="89035"/>
                  </a:cubicBezTo>
                  <a:cubicBezTo>
                    <a:pt x="70759" y="89940"/>
                    <a:pt x="68581" y="90809"/>
                    <a:pt x="66449" y="91643"/>
                  </a:cubicBezTo>
                  <a:cubicBezTo>
                    <a:pt x="64782" y="91143"/>
                    <a:pt x="63330" y="90297"/>
                    <a:pt x="62449" y="88916"/>
                  </a:cubicBezTo>
                  <a:cubicBezTo>
                    <a:pt x="60925" y="86499"/>
                    <a:pt x="61461" y="82880"/>
                    <a:pt x="62187" y="80272"/>
                  </a:cubicBezTo>
                  <a:cubicBezTo>
                    <a:pt x="63830" y="74319"/>
                    <a:pt x="67295" y="68402"/>
                    <a:pt x="73069" y="61651"/>
                  </a:cubicBezTo>
                  <a:cubicBezTo>
                    <a:pt x="83630" y="49304"/>
                    <a:pt x="97144" y="39470"/>
                    <a:pt x="112134" y="33207"/>
                  </a:cubicBezTo>
                  <a:cubicBezTo>
                    <a:pt x="119468" y="30147"/>
                    <a:pt x="125492" y="28683"/>
                    <a:pt x="131088" y="28599"/>
                  </a:cubicBezTo>
                  <a:close/>
                  <a:moveTo>
                    <a:pt x="67747" y="54162"/>
                  </a:moveTo>
                  <a:lnTo>
                    <a:pt x="67747" y="54162"/>
                  </a:lnTo>
                  <a:cubicBezTo>
                    <a:pt x="67259" y="54722"/>
                    <a:pt x="66771" y="55281"/>
                    <a:pt x="66283" y="55841"/>
                  </a:cubicBezTo>
                  <a:cubicBezTo>
                    <a:pt x="59627" y="63627"/>
                    <a:pt x="55591" y="70628"/>
                    <a:pt x="53579" y="77891"/>
                  </a:cubicBezTo>
                  <a:cubicBezTo>
                    <a:pt x="51852" y="84130"/>
                    <a:pt x="52305" y="89595"/>
                    <a:pt x="54912" y="93703"/>
                  </a:cubicBezTo>
                  <a:cubicBezTo>
                    <a:pt x="55305" y="94322"/>
                    <a:pt x="55734" y="94893"/>
                    <a:pt x="56198" y="95429"/>
                  </a:cubicBezTo>
                  <a:cubicBezTo>
                    <a:pt x="46161" y="98929"/>
                    <a:pt x="36755" y="101430"/>
                    <a:pt x="27111" y="102620"/>
                  </a:cubicBezTo>
                  <a:cubicBezTo>
                    <a:pt x="25338" y="102837"/>
                    <a:pt x="23702" y="102945"/>
                    <a:pt x="22202" y="102945"/>
                  </a:cubicBezTo>
                  <a:cubicBezTo>
                    <a:pt x="17438" y="102945"/>
                    <a:pt x="14062" y="101853"/>
                    <a:pt x="12133" y="99679"/>
                  </a:cubicBezTo>
                  <a:cubicBezTo>
                    <a:pt x="9073" y="96227"/>
                    <a:pt x="9883" y="90297"/>
                    <a:pt x="10371" y="87916"/>
                  </a:cubicBezTo>
                  <a:cubicBezTo>
                    <a:pt x="11704" y="81439"/>
                    <a:pt x="15050" y="74736"/>
                    <a:pt x="20622" y="67414"/>
                  </a:cubicBezTo>
                  <a:cubicBezTo>
                    <a:pt x="21896" y="65723"/>
                    <a:pt x="23253" y="64068"/>
                    <a:pt x="24658" y="62449"/>
                  </a:cubicBezTo>
                  <a:cubicBezTo>
                    <a:pt x="25504" y="62627"/>
                    <a:pt x="26301" y="62734"/>
                    <a:pt x="27004" y="62794"/>
                  </a:cubicBezTo>
                  <a:cubicBezTo>
                    <a:pt x="28247" y="62911"/>
                    <a:pt x="29488" y="62964"/>
                    <a:pt x="30721" y="62964"/>
                  </a:cubicBezTo>
                  <a:cubicBezTo>
                    <a:pt x="36784" y="62964"/>
                    <a:pt x="42659" y="61679"/>
                    <a:pt x="47745" y="60353"/>
                  </a:cubicBezTo>
                  <a:cubicBezTo>
                    <a:pt x="55067" y="58460"/>
                    <a:pt x="61627" y="56424"/>
                    <a:pt x="67747" y="54162"/>
                  </a:cubicBezTo>
                  <a:close/>
                  <a:moveTo>
                    <a:pt x="60520" y="1"/>
                  </a:moveTo>
                  <a:cubicBezTo>
                    <a:pt x="52602" y="6263"/>
                    <a:pt x="44256" y="13002"/>
                    <a:pt x="36898" y="20503"/>
                  </a:cubicBezTo>
                  <a:cubicBezTo>
                    <a:pt x="28528" y="29040"/>
                    <a:pt x="22515" y="37493"/>
                    <a:pt x="18527" y="46363"/>
                  </a:cubicBezTo>
                  <a:cubicBezTo>
                    <a:pt x="16348" y="51197"/>
                    <a:pt x="16574" y="54626"/>
                    <a:pt x="17574" y="56984"/>
                  </a:cubicBezTo>
                  <a:cubicBezTo>
                    <a:pt x="16157" y="58627"/>
                    <a:pt x="14800" y="60306"/>
                    <a:pt x="13514" y="62008"/>
                  </a:cubicBezTo>
                  <a:cubicBezTo>
                    <a:pt x="7120" y="70414"/>
                    <a:pt x="3227" y="78308"/>
                    <a:pt x="1632" y="86118"/>
                  </a:cubicBezTo>
                  <a:cubicBezTo>
                    <a:pt x="1" y="94060"/>
                    <a:pt x="1358" y="100977"/>
                    <a:pt x="5442" y="105597"/>
                  </a:cubicBezTo>
                  <a:cubicBezTo>
                    <a:pt x="8156" y="108657"/>
                    <a:pt x="11919" y="110621"/>
                    <a:pt x="16622" y="111443"/>
                  </a:cubicBezTo>
                  <a:cubicBezTo>
                    <a:pt x="18324" y="111735"/>
                    <a:pt x="20144" y="111881"/>
                    <a:pt x="22113" y="111881"/>
                  </a:cubicBezTo>
                  <a:cubicBezTo>
                    <a:pt x="23999" y="111881"/>
                    <a:pt x="26021" y="111747"/>
                    <a:pt x="28206" y="111479"/>
                  </a:cubicBezTo>
                  <a:cubicBezTo>
                    <a:pt x="42101" y="109776"/>
                    <a:pt x="55341" y="105466"/>
                    <a:pt x="67247" y="100906"/>
                  </a:cubicBezTo>
                  <a:cubicBezTo>
                    <a:pt x="68579" y="101097"/>
                    <a:pt x="69988" y="101194"/>
                    <a:pt x="71467" y="101194"/>
                  </a:cubicBezTo>
                  <a:cubicBezTo>
                    <a:pt x="73398" y="101194"/>
                    <a:pt x="75448" y="101029"/>
                    <a:pt x="77605" y="100692"/>
                  </a:cubicBezTo>
                  <a:cubicBezTo>
                    <a:pt x="87619" y="99156"/>
                    <a:pt x="100394" y="95643"/>
                    <a:pt x="110336" y="92464"/>
                  </a:cubicBezTo>
                  <a:lnTo>
                    <a:pt x="110336" y="92464"/>
                  </a:lnTo>
                  <a:cubicBezTo>
                    <a:pt x="106109" y="99632"/>
                    <a:pt x="103490" y="106633"/>
                    <a:pt x="102359" y="113800"/>
                  </a:cubicBezTo>
                  <a:lnTo>
                    <a:pt x="111181" y="115181"/>
                  </a:lnTo>
                  <a:cubicBezTo>
                    <a:pt x="112788" y="105002"/>
                    <a:pt x="118015" y="95881"/>
                    <a:pt x="124397" y="87773"/>
                  </a:cubicBezTo>
                  <a:cubicBezTo>
                    <a:pt x="135244" y="84094"/>
                    <a:pt x="147531" y="79772"/>
                    <a:pt x="157473" y="75117"/>
                  </a:cubicBezTo>
                  <a:cubicBezTo>
                    <a:pt x="164116" y="72009"/>
                    <a:pt x="169105" y="69057"/>
                    <a:pt x="172713" y="66092"/>
                  </a:cubicBezTo>
                  <a:cubicBezTo>
                    <a:pt x="177558" y="62127"/>
                    <a:pt x="180023" y="57960"/>
                    <a:pt x="180059" y="53686"/>
                  </a:cubicBezTo>
                  <a:cubicBezTo>
                    <a:pt x="180083" y="50662"/>
                    <a:pt x="178797" y="48209"/>
                    <a:pt x="176439" y="46768"/>
                  </a:cubicBezTo>
                  <a:cubicBezTo>
                    <a:pt x="175000" y="45884"/>
                    <a:pt x="173254" y="45440"/>
                    <a:pt x="171134" y="45440"/>
                  </a:cubicBezTo>
                  <a:cubicBezTo>
                    <a:pt x="168660" y="45440"/>
                    <a:pt x="165678" y="46044"/>
                    <a:pt x="162080" y="47256"/>
                  </a:cubicBezTo>
                  <a:cubicBezTo>
                    <a:pt x="157032" y="48947"/>
                    <a:pt x="152031" y="51424"/>
                    <a:pt x="149507" y="52733"/>
                  </a:cubicBezTo>
                  <a:cubicBezTo>
                    <a:pt x="141244" y="57055"/>
                    <a:pt x="134648" y="63449"/>
                    <a:pt x="129100" y="69104"/>
                  </a:cubicBezTo>
                  <a:cubicBezTo>
                    <a:pt x="125254" y="73033"/>
                    <a:pt x="121956" y="76665"/>
                    <a:pt x="119099" y="80141"/>
                  </a:cubicBezTo>
                  <a:cubicBezTo>
                    <a:pt x="117980" y="80510"/>
                    <a:pt x="116884" y="80880"/>
                    <a:pt x="115801" y="81249"/>
                  </a:cubicBezTo>
                  <a:cubicBezTo>
                    <a:pt x="114396" y="81713"/>
                    <a:pt x="113038" y="82177"/>
                    <a:pt x="111705" y="82618"/>
                  </a:cubicBezTo>
                  <a:cubicBezTo>
                    <a:pt x="108859" y="83582"/>
                    <a:pt x="105514" y="84642"/>
                    <a:pt x="101930" y="85713"/>
                  </a:cubicBezTo>
                  <a:cubicBezTo>
                    <a:pt x="111467" y="80689"/>
                    <a:pt x="120825" y="74653"/>
                    <a:pt x="129029" y="67021"/>
                  </a:cubicBezTo>
                  <a:cubicBezTo>
                    <a:pt x="137649" y="58996"/>
                    <a:pt x="143578" y="50388"/>
                    <a:pt x="146674" y="41422"/>
                  </a:cubicBezTo>
                  <a:cubicBezTo>
                    <a:pt x="148829" y="35136"/>
                    <a:pt x="148591" y="29945"/>
                    <a:pt x="145935" y="26004"/>
                  </a:cubicBezTo>
                  <a:cubicBezTo>
                    <a:pt x="143201" y="21908"/>
                    <a:pt x="138056" y="19666"/>
                    <a:pt x="131412" y="19666"/>
                  </a:cubicBezTo>
                  <a:cubicBezTo>
                    <a:pt x="131258" y="19666"/>
                    <a:pt x="131102" y="19667"/>
                    <a:pt x="130945" y="19670"/>
                  </a:cubicBezTo>
                  <a:cubicBezTo>
                    <a:pt x="127516" y="19717"/>
                    <a:pt x="124016" y="20182"/>
                    <a:pt x="120301" y="21075"/>
                  </a:cubicBezTo>
                  <a:cubicBezTo>
                    <a:pt x="121861" y="19360"/>
                    <a:pt x="123016" y="17824"/>
                    <a:pt x="123826" y="16395"/>
                  </a:cubicBezTo>
                  <a:cubicBezTo>
                    <a:pt x="125981" y="12621"/>
                    <a:pt x="125361" y="9918"/>
                    <a:pt x="124468" y="8323"/>
                  </a:cubicBezTo>
                  <a:cubicBezTo>
                    <a:pt x="123671" y="6906"/>
                    <a:pt x="122004" y="5085"/>
                    <a:pt x="118587" y="4513"/>
                  </a:cubicBezTo>
                  <a:cubicBezTo>
                    <a:pt x="117842" y="4392"/>
                    <a:pt x="117035" y="4330"/>
                    <a:pt x="116159" y="4330"/>
                  </a:cubicBezTo>
                  <a:cubicBezTo>
                    <a:pt x="114974" y="4330"/>
                    <a:pt x="113662" y="4442"/>
                    <a:pt x="112205" y="4668"/>
                  </a:cubicBezTo>
                  <a:cubicBezTo>
                    <a:pt x="108264" y="5275"/>
                    <a:pt x="103228" y="6716"/>
                    <a:pt x="96810" y="9061"/>
                  </a:cubicBezTo>
                  <a:cubicBezTo>
                    <a:pt x="85559" y="13181"/>
                    <a:pt x="72664" y="19158"/>
                    <a:pt x="63247" y="23515"/>
                  </a:cubicBezTo>
                  <a:lnTo>
                    <a:pt x="62508" y="23861"/>
                  </a:lnTo>
                  <a:cubicBezTo>
                    <a:pt x="52769" y="28373"/>
                    <a:pt x="43756" y="33779"/>
                    <a:pt x="35719" y="39922"/>
                  </a:cubicBezTo>
                  <a:cubicBezTo>
                    <a:pt x="33362" y="41732"/>
                    <a:pt x="31088" y="43601"/>
                    <a:pt x="28909" y="45518"/>
                  </a:cubicBezTo>
                  <a:cubicBezTo>
                    <a:pt x="37017" y="30683"/>
                    <a:pt x="50590" y="19229"/>
                    <a:pt x="66056" y="7013"/>
                  </a:cubicBezTo>
                  <a:lnTo>
                    <a:pt x="60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flipH="1">
              <a:off x="6849330" y="3623500"/>
              <a:ext cx="3759970" cy="2579103"/>
            </a:xfrm>
            <a:custGeom>
              <a:rect b="b" l="l" r="r" t="t"/>
              <a:pathLst>
                <a:path extrusionOk="0" h="135939" w="198180">
                  <a:moveTo>
                    <a:pt x="86725" y="53214"/>
                  </a:moveTo>
                  <a:lnTo>
                    <a:pt x="86725" y="53214"/>
                  </a:lnTo>
                  <a:cubicBezTo>
                    <a:pt x="79784" y="63251"/>
                    <a:pt x="70973" y="72049"/>
                    <a:pt x="60936" y="78848"/>
                  </a:cubicBezTo>
                  <a:cubicBezTo>
                    <a:pt x="60300" y="79272"/>
                    <a:pt x="58441" y="80532"/>
                    <a:pt x="57406" y="80532"/>
                  </a:cubicBezTo>
                  <a:cubicBezTo>
                    <a:pt x="57337" y="80532"/>
                    <a:pt x="57271" y="80527"/>
                    <a:pt x="57210" y="80515"/>
                  </a:cubicBezTo>
                  <a:cubicBezTo>
                    <a:pt x="56662" y="80419"/>
                    <a:pt x="55876" y="79122"/>
                    <a:pt x="55983" y="77788"/>
                  </a:cubicBezTo>
                  <a:cubicBezTo>
                    <a:pt x="56174" y="75621"/>
                    <a:pt x="57829" y="73335"/>
                    <a:pt x="59258" y="71573"/>
                  </a:cubicBezTo>
                  <a:cubicBezTo>
                    <a:pt x="66306" y="62917"/>
                    <a:pt x="76045" y="56464"/>
                    <a:pt x="86725" y="53214"/>
                  </a:cubicBezTo>
                  <a:close/>
                  <a:moveTo>
                    <a:pt x="89190" y="84396"/>
                  </a:moveTo>
                  <a:lnTo>
                    <a:pt x="89190" y="84396"/>
                  </a:lnTo>
                  <a:cubicBezTo>
                    <a:pt x="80498" y="100041"/>
                    <a:pt x="68271" y="113781"/>
                    <a:pt x="53638" y="123937"/>
                  </a:cubicBezTo>
                  <a:cubicBezTo>
                    <a:pt x="51804" y="125199"/>
                    <a:pt x="49852" y="126485"/>
                    <a:pt x="47923" y="126889"/>
                  </a:cubicBezTo>
                  <a:cubicBezTo>
                    <a:pt x="47564" y="126966"/>
                    <a:pt x="47202" y="127002"/>
                    <a:pt x="46853" y="127002"/>
                  </a:cubicBezTo>
                  <a:cubicBezTo>
                    <a:pt x="45893" y="127002"/>
                    <a:pt x="45032" y="126727"/>
                    <a:pt x="44613" y="126246"/>
                  </a:cubicBezTo>
                  <a:cubicBezTo>
                    <a:pt x="43982" y="125532"/>
                    <a:pt x="43970" y="123948"/>
                    <a:pt x="44577" y="122567"/>
                  </a:cubicBezTo>
                  <a:cubicBezTo>
                    <a:pt x="45399" y="120674"/>
                    <a:pt x="47113" y="118960"/>
                    <a:pt x="49090" y="117067"/>
                  </a:cubicBezTo>
                  <a:cubicBezTo>
                    <a:pt x="61591" y="105137"/>
                    <a:pt x="75010" y="94219"/>
                    <a:pt x="89190" y="84396"/>
                  </a:cubicBezTo>
                  <a:close/>
                  <a:moveTo>
                    <a:pt x="87166" y="1"/>
                  </a:moveTo>
                  <a:cubicBezTo>
                    <a:pt x="84341" y="1"/>
                    <a:pt x="81598" y="364"/>
                    <a:pt x="79141" y="791"/>
                  </a:cubicBezTo>
                  <a:cubicBezTo>
                    <a:pt x="61615" y="3815"/>
                    <a:pt x="44863" y="11744"/>
                    <a:pt x="30695" y="23710"/>
                  </a:cubicBezTo>
                  <a:cubicBezTo>
                    <a:pt x="16526" y="35676"/>
                    <a:pt x="5918" y="50856"/>
                    <a:pt x="0" y="67632"/>
                  </a:cubicBezTo>
                  <a:lnTo>
                    <a:pt x="8418" y="70597"/>
                  </a:lnTo>
                  <a:cubicBezTo>
                    <a:pt x="19324" y="39688"/>
                    <a:pt x="48363" y="15173"/>
                    <a:pt x="80665" y="9589"/>
                  </a:cubicBezTo>
                  <a:cubicBezTo>
                    <a:pt x="83148" y="9159"/>
                    <a:pt x="85306" y="8941"/>
                    <a:pt x="87192" y="8941"/>
                  </a:cubicBezTo>
                  <a:cubicBezTo>
                    <a:pt x="90317" y="8941"/>
                    <a:pt x="92698" y="9538"/>
                    <a:pt x="94584" y="10756"/>
                  </a:cubicBezTo>
                  <a:cubicBezTo>
                    <a:pt x="97655" y="12732"/>
                    <a:pt x="99656" y="16816"/>
                    <a:pt x="99798" y="21436"/>
                  </a:cubicBezTo>
                  <a:cubicBezTo>
                    <a:pt x="99953" y="26520"/>
                    <a:pt x="98060" y="31711"/>
                    <a:pt x="96393" y="35676"/>
                  </a:cubicBezTo>
                  <a:cubicBezTo>
                    <a:pt x="95393" y="38021"/>
                    <a:pt x="94298" y="40343"/>
                    <a:pt x="93119" y="42617"/>
                  </a:cubicBezTo>
                  <a:cubicBezTo>
                    <a:pt x="77296" y="45034"/>
                    <a:pt x="62437" y="53523"/>
                    <a:pt x="52328" y="65941"/>
                  </a:cubicBezTo>
                  <a:cubicBezTo>
                    <a:pt x="50102" y="68680"/>
                    <a:pt x="47482" y="72430"/>
                    <a:pt x="47089" y="77026"/>
                  </a:cubicBezTo>
                  <a:cubicBezTo>
                    <a:pt x="46863" y="79598"/>
                    <a:pt x="47482" y="82241"/>
                    <a:pt x="48840" y="84467"/>
                  </a:cubicBezTo>
                  <a:cubicBezTo>
                    <a:pt x="50411" y="87063"/>
                    <a:pt x="52804" y="88778"/>
                    <a:pt x="55555" y="89289"/>
                  </a:cubicBezTo>
                  <a:cubicBezTo>
                    <a:pt x="56186" y="89409"/>
                    <a:pt x="56793" y="89468"/>
                    <a:pt x="57388" y="89468"/>
                  </a:cubicBezTo>
                  <a:cubicBezTo>
                    <a:pt x="61175" y="89468"/>
                    <a:pt x="64318" y="87337"/>
                    <a:pt x="65949" y="86230"/>
                  </a:cubicBezTo>
                  <a:cubicBezTo>
                    <a:pt x="74438" y="80491"/>
                    <a:pt x="82082" y="73502"/>
                    <a:pt x="88666" y="65477"/>
                  </a:cubicBezTo>
                  <a:cubicBezTo>
                    <a:pt x="92345" y="61000"/>
                    <a:pt x="95643" y="56262"/>
                    <a:pt x="98524" y="51309"/>
                  </a:cubicBezTo>
                  <a:cubicBezTo>
                    <a:pt x="99572" y="51463"/>
                    <a:pt x="100227" y="51797"/>
                    <a:pt x="100477" y="52178"/>
                  </a:cubicBezTo>
                  <a:cubicBezTo>
                    <a:pt x="101096" y="53154"/>
                    <a:pt x="100418" y="55869"/>
                    <a:pt x="100191" y="56762"/>
                  </a:cubicBezTo>
                  <a:cubicBezTo>
                    <a:pt x="99144" y="60893"/>
                    <a:pt x="97858" y="64965"/>
                    <a:pt x="96346" y="68954"/>
                  </a:cubicBezTo>
                  <a:cubicBezTo>
                    <a:pt x="77212" y="81015"/>
                    <a:pt x="59317" y="94969"/>
                    <a:pt x="42934" y="110602"/>
                  </a:cubicBezTo>
                  <a:cubicBezTo>
                    <a:pt x="40339" y="113078"/>
                    <a:pt x="37886" y="115578"/>
                    <a:pt x="36398" y="118972"/>
                  </a:cubicBezTo>
                  <a:cubicBezTo>
                    <a:pt x="34362" y="123615"/>
                    <a:pt x="34945" y="128782"/>
                    <a:pt x="37898" y="132140"/>
                  </a:cubicBezTo>
                  <a:cubicBezTo>
                    <a:pt x="40041" y="134593"/>
                    <a:pt x="43303" y="135938"/>
                    <a:pt x="46828" y="135938"/>
                  </a:cubicBezTo>
                  <a:cubicBezTo>
                    <a:pt x="47792" y="135938"/>
                    <a:pt x="48780" y="135831"/>
                    <a:pt x="49768" y="135629"/>
                  </a:cubicBezTo>
                  <a:cubicBezTo>
                    <a:pt x="53328" y="134878"/>
                    <a:pt x="56257" y="132985"/>
                    <a:pt x="58734" y="131259"/>
                  </a:cubicBezTo>
                  <a:cubicBezTo>
                    <a:pt x="70985" y="122758"/>
                    <a:pt x="81594" y="112102"/>
                    <a:pt x="90262" y="99600"/>
                  </a:cubicBezTo>
                  <a:cubicBezTo>
                    <a:pt x="95667" y="91802"/>
                    <a:pt x="100132" y="83551"/>
                    <a:pt x="103608" y="74942"/>
                  </a:cubicBezTo>
                  <a:cubicBezTo>
                    <a:pt x="108895" y="71680"/>
                    <a:pt x="114276" y="68561"/>
                    <a:pt x="119741" y="65584"/>
                  </a:cubicBezTo>
                  <a:cubicBezTo>
                    <a:pt x="123154" y="63731"/>
                    <a:pt x="126919" y="61977"/>
                    <a:pt x="130145" y="61977"/>
                  </a:cubicBezTo>
                  <a:cubicBezTo>
                    <a:pt x="131107" y="61977"/>
                    <a:pt x="132020" y="62133"/>
                    <a:pt x="132862" y="62489"/>
                  </a:cubicBezTo>
                  <a:cubicBezTo>
                    <a:pt x="135136" y="63441"/>
                    <a:pt x="137017" y="66060"/>
                    <a:pt x="137779" y="69335"/>
                  </a:cubicBezTo>
                  <a:cubicBezTo>
                    <a:pt x="138160" y="71002"/>
                    <a:pt x="138291" y="72787"/>
                    <a:pt x="138291" y="74597"/>
                  </a:cubicBezTo>
                  <a:cubicBezTo>
                    <a:pt x="138113" y="74681"/>
                    <a:pt x="137922" y="74776"/>
                    <a:pt x="137744" y="74859"/>
                  </a:cubicBezTo>
                  <a:cubicBezTo>
                    <a:pt x="134850" y="76205"/>
                    <a:pt x="131910" y="77871"/>
                    <a:pt x="130100" y="80919"/>
                  </a:cubicBezTo>
                  <a:cubicBezTo>
                    <a:pt x="128743" y="83182"/>
                    <a:pt x="128373" y="86039"/>
                    <a:pt x="129112" y="88551"/>
                  </a:cubicBezTo>
                  <a:cubicBezTo>
                    <a:pt x="129755" y="90778"/>
                    <a:pt x="131183" y="92540"/>
                    <a:pt x="133136" y="93540"/>
                  </a:cubicBezTo>
                  <a:cubicBezTo>
                    <a:pt x="134291" y="94123"/>
                    <a:pt x="135481" y="94385"/>
                    <a:pt x="136660" y="94385"/>
                  </a:cubicBezTo>
                  <a:cubicBezTo>
                    <a:pt x="139851" y="94385"/>
                    <a:pt x="142899" y="92468"/>
                    <a:pt x="144542" y="89932"/>
                  </a:cubicBezTo>
                  <a:cubicBezTo>
                    <a:pt x="146364" y="87111"/>
                    <a:pt x="146626" y="83920"/>
                    <a:pt x="146828" y="81586"/>
                  </a:cubicBezTo>
                  <a:cubicBezTo>
                    <a:pt x="146852" y="81277"/>
                    <a:pt x="146876" y="80967"/>
                    <a:pt x="146911" y="80657"/>
                  </a:cubicBezTo>
                  <a:cubicBezTo>
                    <a:pt x="157262" y="76654"/>
                    <a:pt x="168361" y="74609"/>
                    <a:pt x="179460" y="74609"/>
                  </a:cubicBezTo>
                  <a:cubicBezTo>
                    <a:pt x="185162" y="74609"/>
                    <a:pt x="190864" y="75149"/>
                    <a:pt x="196465" y="76240"/>
                  </a:cubicBezTo>
                  <a:lnTo>
                    <a:pt x="198180" y="67477"/>
                  </a:lnTo>
                  <a:cubicBezTo>
                    <a:pt x="192019" y="66275"/>
                    <a:pt x="185748" y="65681"/>
                    <a:pt x="179476" y="65681"/>
                  </a:cubicBezTo>
                  <a:cubicBezTo>
                    <a:pt x="168473" y="65681"/>
                    <a:pt x="157470" y="67510"/>
                    <a:pt x="147066" y="71097"/>
                  </a:cubicBezTo>
                  <a:cubicBezTo>
                    <a:pt x="146959" y="69835"/>
                    <a:pt x="146769" y="68561"/>
                    <a:pt x="146471" y="67299"/>
                  </a:cubicBezTo>
                  <a:cubicBezTo>
                    <a:pt x="145042" y="61215"/>
                    <a:pt x="141256" y="56333"/>
                    <a:pt x="136339" y="54249"/>
                  </a:cubicBezTo>
                  <a:cubicBezTo>
                    <a:pt x="134291" y="53389"/>
                    <a:pt x="132226" y="53026"/>
                    <a:pt x="130172" y="53026"/>
                  </a:cubicBezTo>
                  <a:cubicBezTo>
                    <a:pt x="125037" y="53026"/>
                    <a:pt x="119978" y="55297"/>
                    <a:pt x="115479" y="57738"/>
                  </a:cubicBezTo>
                  <a:cubicBezTo>
                    <a:pt x="112991" y="59095"/>
                    <a:pt x="110514" y="60476"/>
                    <a:pt x="108061" y="61893"/>
                  </a:cubicBezTo>
                  <a:cubicBezTo>
                    <a:pt x="108335" y="60917"/>
                    <a:pt x="108597" y="59941"/>
                    <a:pt x="108835" y="58952"/>
                  </a:cubicBezTo>
                  <a:cubicBezTo>
                    <a:pt x="109443" y="56571"/>
                    <a:pt x="110705" y="51618"/>
                    <a:pt x="108014" y="47391"/>
                  </a:cubicBezTo>
                  <a:cubicBezTo>
                    <a:pt x="107121" y="45998"/>
                    <a:pt x="105537" y="44272"/>
                    <a:pt x="102787" y="43224"/>
                  </a:cubicBezTo>
                  <a:cubicBezTo>
                    <a:pt x="103418" y="41879"/>
                    <a:pt x="104037" y="40522"/>
                    <a:pt x="104609" y="39140"/>
                  </a:cubicBezTo>
                  <a:cubicBezTo>
                    <a:pt x="106633" y="34354"/>
                    <a:pt x="108931" y="27972"/>
                    <a:pt x="108716" y="21150"/>
                  </a:cubicBezTo>
                  <a:cubicBezTo>
                    <a:pt x="108609" y="17674"/>
                    <a:pt x="107788" y="14245"/>
                    <a:pt x="106335" y="11244"/>
                  </a:cubicBezTo>
                  <a:cubicBezTo>
                    <a:pt x="104704" y="7875"/>
                    <a:pt x="102311" y="5112"/>
                    <a:pt x="99417" y="3243"/>
                  </a:cubicBezTo>
                  <a:cubicBezTo>
                    <a:pt x="95577" y="772"/>
                    <a:pt x="91284" y="1"/>
                    <a:pt x="87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20000" y="445025"/>
            <a:ext cx="7704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826318" y="3060025"/>
            <a:ext cx="2511000" cy="1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865575" y="3060025"/>
            <a:ext cx="2511000" cy="1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865575" y="2652925"/>
            <a:ext cx="2511000" cy="4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3826318" y="2652925"/>
            <a:ext cx="2511000" cy="4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 rot="-783300">
            <a:off x="-3581177" y="-2004224"/>
            <a:ext cx="5795854" cy="3707057"/>
          </a:xfrm>
          <a:custGeom>
            <a:rect b="b" l="l" r="r" t="t"/>
            <a:pathLst>
              <a:path extrusionOk="0" h="115182" w="180083">
                <a:moveTo>
                  <a:pt x="115182" y="13300"/>
                </a:moveTo>
                <a:cubicBezTo>
                  <a:pt x="114491" y="14205"/>
                  <a:pt x="113408" y="15467"/>
                  <a:pt x="111705" y="17122"/>
                </a:cubicBezTo>
                <a:cubicBezTo>
                  <a:pt x="108705" y="20063"/>
                  <a:pt x="105311" y="22777"/>
                  <a:pt x="103990" y="23801"/>
                </a:cubicBezTo>
                <a:cubicBezTo>
                  <a:pt x="86583" y="37362"/>
                  <a:pt x="69640" y="45447"/>
                  <a:pt x="45506" y="51709"/>
                </a:cubicBezTo>
                <a:cubicBezTo>
                  <a:pt x="41625" y="52721"/>
                  <a:pt x="37267" y="53710"/>
                  <a:pt x="32897" y="53971"/>
                </a:cubicBezTo>
                <a:cubicBezTo>
                  <a:pt x="42268" y="45316"/>
                  <a:pt x="53567" y="37850"/>
                  <a:pt x="66259" y="31969"/>
                </a:cubicBezTo>
                <a:lnTo>
                  <a:pt x="66997" y="31624"/>
                </a:lnTo>
                <a:cubicBezTo>
                  <a:pt x="75379" y="27742"/>
                  <a:pt x="86857" y="22420"/>
                  <a:pt x="97108" y="18491"/>
                </a:cubicBezTo>
                <a:cubicBezTo>
                  <a:pt x="102585" y="16384"/>
                  <a:pt x="107169" y="14895"/>
                  <a:pt x="110729" y="14062"/>
                </a:cubicBezTo>
                <a:cubicBezTo>
                  <a:pt x="112729" y="13586"/>
                  <a:pt x="114170" y="13371"/>
                  <a:pt x="115182" y="13300"/>
                </a:cubicBezTo>
                <a:close/>
                <a:moveTo>
                  <a:pt x="170998" y="54376"/>
                </a:moveTo>
                <a:cubicBezTo>
                  <a:pt x="170427" y="56257"/>
                  <a:pt x="167474" y="60568"/>
                  <a:pt x="153686" y="67033"/>
                </a:cubicBezTo>
                <a:cubicBezTo>
                  <a:pt x="148531" y="69438"/>
                  <a:pt x="142792" y="71736"/>
                  <a:pt x="136887" y="73926"/>
                </a:cubicBezTo>
                <a:cubicBezTo>
                  <a:pt x="142590" y="68199"/>
                  <a:pt x="147733" y="63735"/>
                  <a:pt x="153639" y="60651"/>
                </a:cubicBezTo>
                <a:cubicBezTo>
                  <a:pt x="155782" y="59544"/>
                  <a:pt x="160009" y="57436"/>
                  <a:pt x="164295" y="55936"/>
                </a:cubicBezTo>
                <a:cubicBezTo>
                  <a:pt x="167914" y="54662"/>
                  <a:pt x="169962" y="54388"/>
                  <a:pt x="170998" y="54376"/>
                </a:cubicBezTo>
                <a:close/>
                <a:moveTo>
                  <a:pt x="131374" y="28599"/>
                </a:moveTo>
                <a:cubicBezTo>
                  <a:pt x="133267" y="28599"/>
                  <a:pt x="137113" y="28861"/>
                  <a:pt x="138518" y="30969"/>
                </a:cubicBezTo>
                <a:cubicBezTo>
                  <a:pt x="139780" y="32850"/>
                  <a:pt x="139054" y="36112"/>
                  <a:pt x="138232" y="38505"/>
                </a:cubicBezTo>
                <a:cubicBezTo>
                  <a:pt x="135625" y="46078"/>
                  <a:pt x="130481" y="53471"/>
                  <a:pt x="122944" y="60472"/>
                </a:cubicBezTo>
                <a:cubicBezTo>
                  <a:pt x="108431" y="73986"/>
                  <a:pt x="89536" y="82296"/>
                  <a:pt x="72974" y="89035"/>
                </a:cubicBezTo>
                <a:cubicBezTo>
                  <a:pt x="70759" y="89940"/>
                  <a:pt x="68581" y="90809"/>
                  <a:pt x="66449" y="91643"/>
                </a:cubicBezTo>
                <a:cubicBezTo>
                  <a:pt x="64782" y="91143"/>
                  <a:pt x="63330" y="90297"/>
                  <a:pt x="62449" y="88916"/>
                </a:cubicBezTo>
                <a:cubicBezTo>
                  <a:pt x="60925" y="86499"/>
                  <a:pt x="61461" y="82880"/>
                  <a:pt x="62187" y="80272"/>
                </a:cubicBezTo>
                <a:cubicBezTo>
                  <a:pt x="63830" y="74319"/>
                  <a:pt x="67295" y="68402"/>
                  <a:pt x="73069" y="61651"/>
                </a:cubicBezTo>
                <a:cubicBezTo>
                  <a:pt x="83630" y="49304"/>
                  <a:pt x="97144" y="39470"/>
                  <a:pt x="112134" y="33207"/>
                </a:cubicBezTo>
                <a:cubicBezTo>
                  <a:pt x="119468" y="30147"/>
                  <a:pt x="125492" y="28683"/>
                  <a:pt x="131088" y="28599"/>
                </a:cubicBezTo>
                <a:close/>
                <a:moveTo>
                  <a:pt x="67747" y="54162"/>
                </a:moveTo>
                <a:lnTo>
                  <a:pt x="67747" y="54162"/>
                </a:lnTo>
                <a:cubicBezTo>
                  <a:pt x="67259" y="54722"/>
                  <a:pt x="66771" y="55281"/>
                  <a:pt x="66283" y="55841"/>
                </a:cubicBezTo>
                <a:cubicBezTo>
                  <a:pt x="59627" y="63627"/>
                  <a:pt x="55591" y="70628"/>
                  <a:pt x="53579" y="77891"/>
                </a:cubicBezTo>
                <a:cubicBezTo>
                  <a:pt x="51852" y="84130"/>
                  <a:pt x="52305" y="89595"/>
                  <a:pt x="54912" y="93703"/>
                </a:cubicBezTo>
                <a:cubicBezTo>
                  <a:pt x="55305" y="94322"/>
                  <a:pt x="55734" y="94893"/>
                  <a:pt x="56198" y="95429"/>
                </a:cubicBezTo>
                <a:cubicBezTo>
                  <a:pt x="46161" y="98929"/>
                  <a:pt x="36755" y="101430"/>
                  <a:pt x="27111" y="102620"/>
                </a:cubicBezTo>
                <a:cubicBezTo>
                  <a:pt x="25338" y="102837"/>
                  <a:pt x="23702" y="102945"/>
                  <a:pt x="22202" y="102945"/>
                </a:cubicBezTo>
                <a:cubicBezTo>
                  <a:pt x="17438" y="102945"/>
                  <a:pt x="14062" y="101853"/>
                  <a:pt x="12133" y="99679"/>
                </a:cubicBezTo>
                <a:cubicBezTo>
                  <a:pt x="9073" y="96227"/>
                  <a:pt x="9883" y="90297"/>
                  <a:pt x="10371" y="87916"/>
                </a:cubicBezTo>
                <a:cubicBezTo>
                  <a:pt x="11704" y="81439"/>
                  <a:pt x="15050" y="74736"/>
                  <a:pt x="20622" y="67414"/>
                </a:cubicBezTo>
                <a:cubicBezTo>
                  <a:pt x="21896" y="65723"/>
                  <a:pt x="23253" y="64068"/>
                  <a:pt x="24658" y="62449"/>
                </a:cubicBezTo>
                <a:cubicBezTo>
                  <a:pt x="25504" y="62627"/>
                  <a:pt x="26301" y="62734"/>
                  <a:pt x="27004" y="62794"/>
                </a:cubicBezTo>
                <a:cubicBezTo>
                  <a:pt x="28247" y="62911"/>
                  <a:pt x="29488" y="62964"/>
                  <a:pt x="30721" y="62964"/>
                </a:cubicBezTo>
                <a:cubicBezTo>
                  <a:pt x="36784" y="62964"/>
                  <a:pt x="42659" y="61679"/>
                  <a:pt x="47745" y="60353"/>
                </a:cubicBezTo>
                <a:cubicBezTo>
                  <a:pt x="55067" y="58460"/>
                  <a:pt x="61627" y="56424"/>
                  <a:pt x="67747" y="54162"/>
                </a:cubicBezTo>
                <a:close/>
                <a:moveTo>
                  <a:pt x="60520" y="1"/>
                </a:moveTo>
                <a:cubicBezTo>
                  <a:pt x="52602" y="6263"/>
                  <a:pt x="44256" y="13002"/>
                  <a:pt x="36898" y="20503"/>
                </a:cubicBezTo>
                <a:cubicBezTo>
                  <a:pt x="28528" y="29040"/>
                  <a:pt x="22515" y="37493"/>
                  <a:pt x="18527" y="46363"/>
                </a:cubicBezTo>
                <a:cubicBezTo>
                  <a:pt x="16348" y="51197"/>
                  <a:pt x="16574" y="54626"/>
                  <a:pt x="17574" y="56984"/>
                </a:cubicBezTo>
                <a:cubicBezTo>
                  <a:pt x="16157" y="58627"/>
                  <a:pt x="14800" y="60306"/>
                  <a:pt x="13514" y="62008"/>
                </a:cubicBezTo>
                <a:cubicBezTo>
                  <a:pt x="7120" y="70414"/>
                  <a:pt x="3227" y="78308"/>
                  <a:pt x="1632" y="86118"/>
                </a:cubicBezTo>
                <a:cubicBezTo>
                  <a:pt x="1" y="94060"/>
                  <a:pt x="1358" y="100977"/>
                  <a:pt x="5442" y="105597"/>
                </a:cubicBezTo>
                <a:cubicBezTo>
                  <a:pt x="8156" y="108657"/>
                  <a:pt x="11919" y="110621"/>
                  <a:pt x="16622" y="111443"/>
                </a:cubicBezTo>
                <a:cubicBezTo>
                  <a:pt x="18324" y="111735"/>
                  <a:pt x="20144" y="111881"/>
                  <a:pt x="22113" y="111881"/>
                </a:cubicBezTo>
                <a:cubicBezTo>
                  <a:pt x="23999" y="111881"/>
                  <a:pt x="26021" y="111747"/>
                  <a:pt x="28206" y="111479"/>
                </a:cubicBezTo>
                <a:cubicBezTo>
                  <a:pt x="42101" y="109776"/>
                  <a:pt x="55341" y="105466"/>
                  <a:pt x="67247" y="100906"/>
                </a:cubicBezTo>
                <a:cubicBezTo>
                  <a:pt x="68579" y="101097"/>
                  <a:pt x="69988" y="101194"/>
                  <a:pt x="71467" y="101194"/>
                </a:cubicBezTo>
                <a:cubicBezTo>
                  <a:pt x="73398" y="101194"/>
                  <a:pt x="75448" y="101029"/>
                  <a:pt x="77605" y="100692"/>
                </a:cubicBezTo>
                <a:cubicBezTo>
                  <a:pt x="87619" y="99156"/>
                  <a:pt x="100394" y="95643"/>
                  <a:pt x="110336" y="92464"/>
                </a:cubicBezTo>
                <a:lnTo>
                  <a:pt x="110336" y="92464"/>
                </a:lnTo>
                <a:cubicBezTo>
                  <a:pt x="106109" y="99632"/>
                  <a:pt x="103490" y="106633"/>
                  <a:pt x="102359" y="113800"/>
                </a:cubicBezTo>
                <a:lnTo>
                  <a:pt x="111181" y="115181"/>
                </a:lnTo>
                <a:cubicBezTo>
                  <a:pt x="112788" y="105002"/>
                  <a:pt x="118015" y="95881"/>
                  <a:pt x="124397" y="87773"/>
                </a:cubicBezTo>
                <a:cubicBezTo>
                  <a:pt x="135244" y="84094"/>
                  <a:pt x="147531" y="79772"/>
                  <a:pt x="157473" y="75117"/>
                </a:cubicBezTo>
                <a:cubicBezTo>
                  <a:pt x="164116" y="72009"/>
                  <a:pt x="169105" y="69057"/>
                  <a:pt x="172713" y="66092"/>
                </a:cubicBezTo>
                <a:cubicBezTo>
                  <a:pt x="177558" y="62127"/>
                  <a:pt x="180023" y="57960"/>
                  <a:pt x="180059" y="53686"/>
                </a:cubicBezTo>
                <a:cubicBezTo>
                  <a:pt x="180083" y="50662"/>
                  <a:pt x="178797" y="48209"/>
                  <a:pt x="176439" y="46768"/>
                </a:cubicBezTo>
                <a:cubicBezTo>
                  <a:pt x="175000" y="45884"/>
                  <a:pt x="173254" y="45440"/>
                  <a:pt x="171134" y="45440"/>
                </a:cubicBezTo>
                <a:cubicBezTo>
                  <a:pt x="168660" y="45440"/>
                  <a:pt x="165678" y="46044"/>
                  <a:pt x="162080" y="47256"/>
                </a:cubicBezTo>
                <a:cubicBezTo>
                  <a:pt x="157032" y="48947"/>
                  <a:pt x="152031" y="51424"/>
                  <a:pt x="149507" y="52733"/>
                </a:cubicBezTo>
                <a:cubicBezTo>
                  <a:pt x="141244" y="57055"/>
                  <a:pt x="134648" y="63449"/>
                  <a:pt x="129100" y="69104"/>
                </a:cubicBezTo>
                <a:cubicBezTo>
                  <a:pt x="125254" y="73033"/>
                  <a:pt x="121956" y="76665"/>
                  <a:pt x="119099" y="80141"/>
                </a:cubicBezTo>
                <a:cubicBezTo>
                  <a:pt x="117980" y="80510"/>
                  <a:pt x="116884" y="80880"/>
                  <a:pt x="115801" y="81249"/>
                </a:cubicBezTo>
                <a:cubicBezTo>
                  <a:pt x="114396" y="81713"/>
                  <a:pt x="113038" y="82177"/>
                  <a:pt x="111705" y="82618"/>
                </a:cubicBezTo>
                <a:cubicBezTo>
                  <a:pt x="108859" y="83582"/>
                  <a:pt x="105514" y="84642"/>
                  <a:pt x="101930" y="85713"/>
                </a:cubicBezTo>
                <a:cubicBezTo>
                  <a:pt x="111467" y="80689"/>
                  <a:pt x="120825" y="74653"/>
                  <a:pt x="129029" y="67021"/>
                </a:cubicBezTo>
                <a:cubicBezTo>
                  <a:pt x="137649" y="58996"/>
                  <a:pt x="143578" y="50388"/>
                  <a:pt x="146674" y="41422"/>
                </a:cubicBezTo>
                <a:cubicBezTo>
                  <a:pt x="148829" y="35136"/>
                  <a:pt x="148591" y="29945"/>
                  <a:pt x="145935" y="26004"/>
                </a:cubicBezTo>
                <a:cubicBezTo>
                  <a:pt x="143201" y="21908"/>
                  <a:pt x="138056" y="19666"/>
                  <a:pt x="131412" y="19666"/>
                </a:cubicBezTo>
                <a:cubicBezTo>
                  <a:pt x="131258" y="19666"/>
                  <a:pt x="131102" y="19667"/>
                  <a:pt x="130945" y="19670"/>
                </a:cubicBezTo>
                <a:cubicBezTo>
                  <a:pt x="127516" y="19717"/>
                  <a:pt x="124016" y="20182"/>
                  <a:pt x="120301" y="21075"/>
                </a:cubicBezTo>
                <a:cubicBezTo>
                  <a:pt x="121861" y="19360"/>
                  <a:pt x="123016" y="17824"/>
                  <a:pt x="123826" y="16395"/>
                </a:cubicBezTo>
                <a:cubicBezTo>
                  <a:pt x="125981" y="12621"/>
                  <a:pt x="125361" y="9918"/>
                  <a:pt x="124468" y="8323"/>
                </a:cubicBezTo>
                <a:cubicBezTo>
                  <a:pt x="123671" y="6906"/>
                  <a:pt x="122004" y="5085"/>
                  <a:pt x="118587" y="4513"/>
                </a:cubicBezTo>
                <a:cubicBezTo>
                  <a:pt x="117842" y="4392"/>
                  <a:pt x="117035" y="4330"/>
                  <a:pt x="116159" y="4330"/>
                </a:cubicBezTo>
                <a:cubicBezTo>
                  <a:pt x="114974" y="4330"/>
                  <a:pt x="113662" y="4442"/>
                  <a:pt x="112205" y="4668"/>
                </a:cubicBezTo>
                <a:cubicBezTo>
                  <a:pt x="108264" y="5275"/>
                  <a:pt x="103228" y="6716"/>
                  <a:pt x="96810" y="9061"/>
                </a:cubicBezTo>
                <a:cubicBezTo>
                  <a:pt x="85559" y="13181"/>
                  <a:pt x="72664" y="19158"/>
                  <a:pt x="63247" y="23515"/>
                </a:cubicBezTo>
                <a:lnTo>
                  <a:pt x="62508" y="23861"/>
                </a:lnTo>
                <a:cubicBezTo>
                  <a:pt x="52769" y="28373"/>
                  <a:pt x="43756" y="33779"/>
                  <a:pt x="35719" y="39922"/>
                </a:cubicBezTo>
                <a:cubicBezTo>
                  <a:pt x="33362" y="41732"/>
                  <a:pt x="31088" y="43601"/>
                  <a:pt x="28909" y="45518"/>
                </a:cubicBezTo>
                <a:cubicBezTo>
                  <a:pt x="37017" y="30683"/>
                  <a:pt x="50590" y="19229"/>
                  <a:pt x="66056" y="7013"/>
                </a:cubicBezTo>
                <a:lnTo>
                  <a:pt x="60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7704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 flipH="1" rot="-2700000">
            <a:off x="-1704170" y="-1506858"/>
            <a:ext cx="4336460" cy="2974538"/>
          </a:xfrm>
          <a:custGeom>
            <a:rect b="b" l="l" r="r" t="t"/>
            <a:pathLst>
              <a:path extrusionOk="0" h="135939" w="198180">
                <a:moveTo>
                  <a:pt x="86725" y="53214"/>
                </a:moveTo>
                <a:lnTo>
                  <a:pt x="86725" y="53214"/>
                </a:lnTo>
                <a:cubicBezTo>
                  <a:pt x="79784" y="63251"/>
                  <a:pt x="70973" y="72049"/>
                  <a:pt x="60936" y="78848"/>
                </a:cubicBezTo>
                <a:cubicBezTo>
                  <a:pt x="60300" y="79272"/>
                  <a:pt x="58441" y="80532"/>
                  <a:pt x="57406" y="80532"/>
                </a:cubicBezTo>
                <a:cubicBezTo>
                  <a:pt x="57337" y="80532"/>
                  <a:pt x="57271" y="80527"/>
                  <a:pt x="57210" y="80515"/>
                </a:cubicBezTo>
                <a:cubicBezTo>
                  <a:pt x="56662" y="80419"/>
                  <a:pt x="55876" y="79122"/>
                  <a:pt x="55983" y="77788"/>
                </a:cubicBezTo>
                <a:cubicBezTo>
                  <a:pt x="56174" y="75621"/>
                  <a:pt x="57829" y="73335"/>
                  <a:pt x="59258" y="71573"/>
                </a:cubicBezTo>
                <a:cubicBezTo>
                  <a:pt x="66306" y="62917"/>
                  <a:pt x="76045" y="56464"/>
                  <a:pt x="86725" y="53214"/>
                </a:cubicBezTo>
                <a:close/>
                <a:moveTo>
                  <a:pt x="89190" y="84396"/>
                </a:moveTo>
                <a:lnTo>
                  <a:pt x="89190" y="84396"/>
                </a:lnTo>
                <a:cubicBezTo>
                  <a:pt x="80498" y="100041"/>
                  <a:pt x="68271" y="113781"/>
                  <a:pt x="53638" y="123937"/>
                </a:cubicBezTo>
                <a:cubicBezTo>
                  <a:pt x="51804" y="125199"/>
                  <a:pt x="49852" y="126485"/>
                  <a:pt x="47923" y="126889"/>
                </a:cubicBezTo>
                <a:cubicBezTo>
                  <a:pt x="47564" y="126966"/>
                  <a:pt x="47202" y="127002"/>
                  <a:pt x="46853" y="127002"/>
                </a:cubicBezTo>
                <a:cubicBezTo>
                  <a:pt x="45893" y="127002"/>
                  <a:pt x="45032" y="126727"/>
                  <a:pt x="44613" y="126246"/>
                </a:cubicBezTo>
                <a:cubicBezTo>
                  <a:pt x="43982" y="125532"/>
                  <a:pt x="43970" y="123948"/>
                  <a:pt x="44577" y="122567"/>
                </a:cubicBezTo>
                <a:cubicBezTo>
                  <a:pt x="45399" y="120674"/>
                  <a:pt x="47113" y="118960"/>
                  <a:pt x="49090" y="117067"/>
                </a:cubicBezTo>
                <a:cubicBezTo>
                  <a:pt x="61591" y="105137"/>
                  <a:pt x="75010" y="94219"/>
                  <a:pt x="89190" y="84396"/>
                </a:cubicBezTo>
                <a:close/>
                <a:moveTo>
                  <a:pt x="87166" y="1"/>
                </a:moveTo>
                <a:cubicBezTo>
                  <a:pt x="84341" y="1"/>
                  <a:pt x="81598" y="364"/>
                  <a:pt x="79141" y="791"/>
                </a:cubicBezTo>
                <a:cubicBezTo>
                  <a:pt x="61615" y="3815"/>
                  <a:pt x="44863" y="11744"/>
                  <a:pt x="30695" y="23710"/>
                </a:cubicBezTo>
                <a:cubicBezTo>
                  <a:pt x="16526" y="35676"/>
                  <a:pt x="5918" y="50856"/>
                  <a:pt x="0" y="67632"/>
                </a:cubicBezTo>
                <a:lnTo>
                  <a:pt x="8418" y="70597"/>
                </a:lnTo>
                <a:cubicBezTo>
                  <a:pt x="19324" y="39688"/>
                  <a:pt x="48363" y="15173"/>
                  <a:pt x="80665" y="9589"/>
                </a:cubicBezTo>
                <a:cubicBezTo>
                  <a:pt x="83148" y="9159"/>
                  <a:pt x="85306" y="8941"/>
                  <a:pt x="87192" y="8941"/>
                </a:cubicBezTo>
                <a:cubicBezTo>
                  <a:pt x="90317" y="8941"/>
                  <a:pt x="92698" y="9538"/>
                  <a:pt x="94584" y="10756"/>
                </a:cubicBezTo>
                <a:cubicBezTo>
                  <a:pt x="97655" y="12732"/>
                  <a:pt x="99656" y="16816"/>
                  <a:pt x="99798" y="21436"/>
                </a:cubicBezTo>
                <a:cubicBezTo>
                  <a:pt x="99953" y="26520"/>
                  <a:pt x="98060" y="31711"/>
                  <a:pt x="96393" y="35676"/>
                </a:cubicBezTo>
                <a:cubicBezTo>
                  <a:pt x="95393" y="38021"/>
                  <a:pt x="94298" y="40343"/>
                  <a:pt x="93119" y="42617"/>
                </a:cubicBezTo>
                <a:cubicBezTo>
                  <a:pt x="77296" y="45034"/>
                  <a:pt x="62437" y="53523"/>
                  <a:pt x="52328" y="65941"/>
                </a:cubicBezTo>
                <a:cubicBezTo>
                  <a:pt x="50102" y="68680"/>
                  <a:pt x="47482" y="72430"/>
                  <a:pt x="47089" y="77026"/>
                </a:cubicBezTo>
                <a:cubicBezTo>
                  <a:pt x="46863" y="79598"/>
                  <a:pt x="47482" y="82241"/>
                  <a:pt x="48840" y="84467"/>
                </a:cubicBezTo>
                <a:cubicBezTo>
                  <a:pt x="50411" y="87063"/>
                  <a:pt x="52804" y="88778"/>
                  <a:pt x="55555" y="89289"/>
                </a:cubicBezTo>
                <a:cubicBezTo>
                  <a:pt x="56186" y="89409"/>
                  <a:pt x="56793" y="89468"/>
                  <a:pt x="57388" y="89468"/>
                </a:cubicBezTo>
                <a:cubicBezTo>
                  <a:pt x="61175" y="89468"/>
                  <a:pt x="64318" y="87337"/>
                  <a:pt x="65949" y="86230"/>
                </a:cubicBezTo>
                <a:cubicBezTo>
                  <a:pt x="74438" y="80491"/>
                  <a:pt x="82082" y="73502"/>
                  <a:pt x="88666" y="65477"/>
                </a:cubicBezTo>
                <a:cubicBezTo>
                  <a:pt x="92345" y="61000"/>
                  <a:pt x="95643" y="56262"/>
                  <a:pt x="98524" y="51309"/>
                </a:cubicBezTo>
                <a:cubicBezTo>
                  <a:pt x="99572" y="51463"/>
                  <a:pt x="100227" y="51797"/>
                  <a:pt x="100477" y="52178"/>
                </a:cubicBezTo>
                <a:cubicBezTo>
                  <a:pt x="101096" y="53154"/>
                  <a:pt x="100418" y="55869"/>
                  <a:pt x="100191" y="56762"/>
                </a:cubicBezTo>
                <a:cubicBezTo>
                  <a:pt x="99144" y="60893"/>
                  <a:pt x="97858" y="64965"/>
                  <a:pt x="96346" y="68954"/>
                </a:cubicBezTo>
                <a:cubicBezTo>
                  <a:pt x="77212" y="81015"/>
                  <a:pt x="59317" y="94969"/>
                  <a:pt x="42934" y="110602"/>
                </a:cubicBezTo>
                <a:cubicBezTo>
                  <a:pt x="40339" y="113078"/>
                  <a:pt x="37886" y="115578"/>
                  <a:pt x="36398" y="118972"/>
                </a:cubicBezTo>
                <a:cubicBezTo>
                  <a:pt x="34362" y="123615"/>
                  <a:pt x="34945" y="128782"/>
                  <a:pt x="37898" y="132140"/>
                </a:cubicBezTo>
                <a:cubicBezTo>
                  <a:pt x="40041" y="134593"/>
                  <a:pt x="43303" y="135938"/>
                  <a:pt x="46828" y="135938"/>
                </a:cubicBezTo>
                <a:cubicBezTo>
                  <a:pt x="47792" y="135938"/>
                  <a:pt x="48780" y="135831"/>
                  <a:pt x="49768" y="135629"/>
                </a:cubicBezTo>
                <a:cubicBezTo>
                  <a:pt x="53328" y="134878"/>
                  <a:pt x="56257" y="132985"/>
                  <a:pt x="58734" y="131259"/>
                </a:cubicBezTo>
                <a:cubicBezTo>
                  <a:pt x="70985" y="122758"/>
                  <a:pt x="81594" y="112102"/>
                  <a:pt x="90262" y="99600"/>
                </a:cubicBezTo>
                <a:cubicBezTo>
                  <a:pt x="95667" y="91802"/>
                  <a:pt x="100132" y="83551"/>
                  <a:pt x="103608" y="74942"/>
                </a:cubicBezTo>
                <a:cubicBezTo>
                  <a:pt x="108895" y="71680"/>
                  <a:pt x="114276" y="68561"/>
                  <a:pt x="119741" y="65584"/>
                </a:cubicBezTo>
                <a:cubicBezTo>
                  <a:pt x="123154" y="63731"/>
                  <a:pt x="126919" y="61977"/>
                  <a:pt x="130145" y="61977"/>
                </a:cubicBezTo>
                <a:cubicBezTo>
                  <a:pt x="131107" y="61977"/>
                  <a:pt x="132020" y="62133"/>
                  <a:pt x="132862" y="62489"/>
                </a:cubicBezTo>
                <a:cubicBezTo>
                  <a:pt x="135136" y="63441"/>
                  <a:pt x="137017" y="66060"/>
                  <a:pt x="137779" y="69335"/>
                </a:cubicBezTo>
                <a:cubicBezTo>
                  <a:pt x="138160" y="71002"/>
                  <a:pt x="138291" y="72787"/>
                  <a:pt x="138291" y="74597"/>
                </a:cubicBezTo>
                <a:cubicBezTo>
                  <a:pt x="138113" y="74681"/>
                  <a:pt x="137922" y="74776"/>
                  <a:pt x="137744" y="74859"/>
                </a:cubicBezTo>
                <a:cubicBezTo>
                  <a:pt x="134850" y="76205"/>
                  <a:pt x="131910" y="77871"/>
                  <a:pt x="130100" y="80919"/>
                </a:cubicBezTo>
                <a:cubicBezTo>
                  <a:pt x="128743" y="83182"/>
                  <a:pt x="128373" y="86039"/>
                  <a:pt x="129112" y="88551"/>
                </a:cubicBezTo>
                <a:cubicBezTo>
                  <a:pt x="129755" y="90778"/>
                  <a:pt x="131183" y="92540"/>
                  <a:pt x="133136" y="93540"/>
                </a:cubicBezTo>
                <a:cubicBezTo>
                  <a:pt x="134291" y="94123"/>
                  <a:pt x="135481" y="94385"/>
                  <a:pt x="136660" y="94385"/>
                </a:cubicBezTo>
                <a:cubicBezTo>
                  <a:pt x="139851" y="94385"/>
                  <a:pt x="142899" y="92468"/>
                  <a:pt x="144542" y="89932"/>
                </a:cubicBezTo>
                <a:cubicBezTo>
                  <a:pt x="146364" y="87111"/>
                  <a:pt x="146626" y="83920"/>
                  <a:pt x="146828" y="81586"/>
                </a:cubicBezTo>
                <a:cubicBezTo>
                  <a:pt x="146852" y="81277"/>
                  <a:pt x="146876" y="80967"/>
                  <a:pt x="146911" y="80657"/>
                </a:cubicBezTo>
                <a:cubicBezTo>
                  <a:pt x="157262" y="76654"/>
                  <a:pt x="168361" y="74609"/>
                  <a:pt x="179460" y="74609"/>
                </a:cubicBezTo>
                <a:cubicBezTo>
                  <a:pt x="185162" y="74609"/>
                  <a:pt x="190864" y="75149"/>
                  <a:pt x="196465" y="76240"/>
                </a:cubicBezTo>
                <a:lnTo>
                  <a:pt x="198180" y="67477"/>
                </a:lnTo>
                <a:cubicBezTo>
                  <a:pt x="192019" y="66275"/>
                  <a:pt x="185748" y="65681"/>
                  <a:pt x="179476" y="65681"/>
                </a:cubicBezTo>
                <a:cubicBezTo>
                  <a:pt x="168473" y="65681"/>
                  <a:pt x="157470" y="67510"/>
                  <a:pt x="147066" y="71097"/>
                </a:cubicBezTo>
                <a:cubicBezTo>
                  <a:pt x="146959" y="69835"/>
                  <a:pt x="146769" y="68561"/>
                  <a:pt x="146471" y="67299"/>
                </a:cubicBezTo>
                <a:cubicBezTo>
                  <a:pt x="145042" y="61215"/>
                  <a:pt x="141256" y="56333"/>
                  <a:pt x="136339" y="54249"/>
                </a:cubicBezTo>
                <a:cubicBezTo>
                  <a:pt x="134291" y="53389"/>
                  <a:pt x="132226" y="53026"/>
                  <a:pt x="130172" y="53026"/>
                </a:cubicBezTo>
                <a:cubicBezTo>
                  <a:pt x="125037" y="53026"/>
                  <a:pt x="119978" y="55297"/>
                  <a:pt x="115479" y="57738"/>
                </a:cubicBezTo>
                <a:cubicBezTo>
                  <a:pt x="112991" y="59095"/>
                  <a:pt x="110514" y="60476"/>
                  <a:pt x="108061" y="61893"/>
                </a:cubicBezTo>
                <a:cubicBezTo>
                  <a:pt x="108335" y="60917"/>
                  <a:pt x="108597" y="59941"/>
                  <a:pt x="108835" y="58952"/>
                </a:cubicBezTo>
                <a:cubicBezTo>
                  <a:pt x="109443" y="56571"/>
                  <a:pt x="110705" y="51618"/>
                  <a:pt x="108014" y="47391"/>
                </a:cubicBezTo>
                <a:cubicBezTo>
                  <a:pt x="107121" y="45998"/>
                  <a:pt x="105537" y="44272"/>
                  <a:pt x="102787" y="43224"/>
                </a:cubicBezTo>
                <a:cubicBezTo>
                  <a:pt x="103418" y="41879"/>
                  <a:pt x="104037" y="40522"/>
                  <a:pt x="104609" y="39140"/>
                </a:cubicBezTo>
                <a:cubicBezTo>
                  <a:pt x="106633" y="34354"/>
                  <a:pt x="108931" y="27972"/>
                  <a:pt x="108716" y="21150"/>
                </a:cubicBezTo>
                <a:cubicBezTo>
                  <a:pt x="108609" y="17674"/>
                  <a:pt x="107788" y="14245"/>
                  <a:pt x="106335" y="11244"/>
                </a:cubicBezTo>
                <a:cubicBezTo>
                  <a:pt x="104704" y="7875"/>
                  <a:pt x="102311" y="5112"/>
                  <a:pt x="99417" y="3243"/>
                </a:cubicBezTo>
                <a:cubicBezTo>
                  <a:pt x="95577" y="772"/>
                  <a:pt x="91284" y="1"/>
                  <a:pt x="871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713225" y="780263"/>
            <a:ext cx="3960300" cy="10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713225" y="1833538"/>
            <a:ext cx="3960300" cy="25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3" name="Google Shape;33;p7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Relationship Id="rId5" Type="http://schemas.openxmlformats.org/officeDocument/2006/relationships/image" Target="../media/image26.jpg"/><Relationship Id="rId6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-2291125" y="653800"/>
            <a:ext cx="5771497" cy="6350051"/>
          </a:xfrm>
          <a:custGeom>
            <a:rect b="b" l="l" r="r" t="t"/>
            <a:pathLst>
              <a:path extrusionOk="0" h="135939" w="198180">
                <a:moveTo>
                  <a:pt x="86725" y="53214"/>
                </a:moveTo>
                <a:lnTo>
                  <a:pt x="86725" y="53214"/>
                </a:lnTo>
                <a:cubicBezTo>
                  <a:pt x="79784" y="63251"/>
                  <a:pt x="70973" y="72049"/>
                  <a:pt x="60936" y="78848"/>
                </a:cubicBezTo>
                <a:cubicBezTo>
                  <a:pt x="60300" y="79272"/>
                  <a:pt x="58441" y="80532"/>
                  <a:pt x="57406" y="80532"/>
                </a:cubicBezTo>
                <a:cubicBezTo>
                  <a:pt x="57337" y="80532"/>
                  <a:pt x="57271" y="80527"/>
                  <a:pt x="57210" y="80515"/>
                </a:cubicBezTo>
                <a:cubicBezTo>
                  <a:pt x="56662" y="80419"/>
                  <a:pt x="55876" y="79122"/>
                  <a:pt x="55983" y="77788"/>
                </a:cubicBezTo>
                <a:cubicBezTo>
                  <a:pt x="56174" y="75621"/>
                  <a:pt x="57829" y="73335"/>
                  <a:pt x="59258" y="71573"/>
                </a:cubicBezTo>
                <a:cubicBezTo>
                  <a:pt x="66306" y="62917"/>
                  <a:pt x="76045" y="56464"/>
                  <a:pt x="86725" y="53214"/>
                </a:cubicBezTo>
                <a:close/>
                <a:moveTo>
                  <a:pt x="89190" y="84396"/>
                </a:moveTo>
                <a:lnTo>
                  <a:pt x="89190" y="84396"/>
                </a:lnTo>
                <a:cubicBezTo>
                  <a:pt x="80498" y="100041"/>
                  <a:pt x="68271" y="113781"/>
                  <a:pt x="53638" y="123937"/>
                </a:cubicBezTo>
                <a:cubicBezTo>
                  <a:pt x="51804" y="125199"/>
                  <a:pt x="49852" y="126485"/>
                  <a:pt x="47923" y="126889"/>
                </a:cubicBezTo>
                <a:cubicBezTo>
                  <a:pt x="47564" y="126966"/>
                  <a:pt x="47202" y="127002"/>
                  <a:pt x="46853" y="127002"/>
                </a:cubicBezTo>
                <a:cubicBezTo>
                  <a:pt x="45893" y="127002"/>
                  <a:pt x="45032" y="126727"/>
                  <a:pt x="44613" y="126246"/>
                </a:cubicBezTo>
                <a:cubicBezTo>
                  <a:pt x="43982" y="125532"/>
                  <a:pt x="43970" y="123948"/>
                  <a:pt x="44577" y="122567"/>
                </a:cubicBezTo>
                <a:cubicBezTo>
                  <a:pt x="45399" y="120674"/>
                  <a:pt x="47113" y="118960"/>
                  <a:pt x="49090" y="117067"/>
                </a:cubicBezTo>
                <a:cubicBezTo>
                  <a:pt x="61591" y="105137"/>
                  <a:pt x="75010" y="94219"/>
                  <a:pt x="89190" y="84396"/>
                </a:cubicBezTo>
                <a:close/>
                <a:moveTo>
                  <a:pt x="87166" y="1"/>
                </a:moveTo>
                <a:cubicBezTo>
                  <a:pt x="84341" y="1"/>
                  <a:pt x="81598" y="364"/>
                  <a:pt x="79141" y="791"/>
                </a:cubicBezTo>
                <a:cubicBezTo>
                  <a:pt x="61615" y="3815"/>
                  <a:pt x="44863" y="11744"/>
                  <a:pt x="30695" y="23710"/>
                </a:cubicBezTo>
                <a:cubicBezTo>
                  <a:pt x="16526" y="35676"/>
                  <a:pt x="5918" y="50856"/>
                  <a:pt x="0" y="67632"/>
                </a:cubicBezTo>
                <a:lnTo>
                  <a:pt x="8418" y="70597"/>
                </a:lnTo>
                <a:cubicBezTo>
                  <a:pt x="19324" y="39688"/>
                  <a:pt x="48363" y="15173"/>
                  <a:pt x="80665" y="9589"/>
                </a:cubicBezTo>
                <a:cubicBezTo>
                  <a:pt x="83148" y="9159"/>
                  <a:pt x="85306" y="8941"/>
                  <a:pt x="87192" y="8941"/>
                </a:cubicBezTo>
                <a:cubicBezTo>
                  <a:pt x="90317" y="8941"/>
                  <a:pt x="92698" y="9538"/>
                  <a:pt x="94584" y="10756"/>
                </a:cubicBezTo>
                <a:cubicBezTo>
                  <a:pt x="97655" y="12732"/>
                  <a:pt x="99656" y="16816"/>
                  <a:pt x="99798" y="21436"/>
                </a:cubicBezTo>
                <a:cubicBezTo>
                  <a:pt x="99953" y="26520"/>
                  <a:pt x="98060" y="31711"/>
                  <a:pt x="96393" y="35676"/>
                </a:cubicBezTo>
                <a:cubicBezTo>
                  <a:pt x="95393" y="38021"/>
                  <a:pt x="94298" y="40343"/>
                  <a:pt x="93119" y="42617"/>
                </a:cubicBezTo>
                <a:cubicBezTo>
                  <a:pt x="77296" y="45034"/>
                  <a:pt x="62437" y="53523"/>
                  <a:pt x="52328" y="65941"/>
                </a:cubicBezTo>
                <a:cubicBezTo>
                  <a:pt x="50102" y="68680"/>
                  <a:pt x="47482" y="72430"/>
                  <a:pt x="47089" y="77026"/>
                </a:cubicBezTo>
                <a:cubicBezTo>
                  <a:pt x="46863" y="79598"/>
                  <a:pt x="47482" y="82241"/>
                  <a:pt x="48840" y="84467"/>
                </a:cubicBezTo>
                <a:cubicBezTo>
                  <a:pt x="50411" y="87063"/>
                  <a:pt x="52804" y="88778"/>
                  <a:pt x="55555" y="89289"/>
                </a:cubicBezTo>
                <a:cubicBezTo>
                  <a:pt x="56186" y="89409"/>
                  <a:pt x="56793" y="89468"/>
                  <a:pt x="57388" y="89468"/>
                </a:cubicBezTo>
                <a:cubicBezTo>
                  <a:pt x="61175" y="89468"/>
                  <a:pt x="64318" y="87337"/>
                  <a:pt x="65949" y="86230"/>
                </a:cubicBezTo>
                <a:cubicBezTo>
                  <a:pt x="74438" y="80491"/>
                  <a:pt x="82082" y="73502"/>
                  <a:pt x="88666" y="65477"/>
                </a:cubicBezTo>
                <a:cubicBezTo>
                  <a:pt x="92345" y="61000"/>
                  <a:pt x="95643" y="56262"/>
                  <a:pt x="98524" y="51309"/>
                </a:cubicBezTo>
                <a:cubicBezTo>
                  <a:pt x="99572" y="51463"/>
                  <a:pt x="100227" y="51797"/>
                  <a:pt x="100477" y="52178"/>
                </a:cubicBezTo>
                <a:cubicBezTo>
                  <a:pt x="101096" y="53154"/>
                  <a:pt x="100418" y="55869"/>
                  <a:pt x="100191" y="56762"/>
                </a:cubicBezTo>
                <a:cubicBezTo>
                  <a:pt x="99144" y="60893"/>
                  <a:pt x="97858" y="64965"/>
                  <a:pt x="96346" y="68954"/>
                </a:cubicBezTo>
                <a:cubicBezTo>
                  <a:pt x="77212" y="81015"/>
                  <a:pt x="59317" y="94969"/>
                  <a:pt x="42934" y="110602"/>
                </a:cubicBezTo>
                <a:cubicBezTo>
                  <a:pt x="40339" y="113078"/>
                  <a:pt x="37886" y="115578"/>
                  <a:pt x="36398" y="118972"/>
                </a:cubicBezTo>
                <a:cubicBezTo>
                  <a:pt x="34362" y="123615"/>
                  <a:pt x="34945" y="128782"/>
                  <a:pt x="37898" y="132140"/>
                </a:cubicBezTo>
                <a:cubicBezTo>
                  <a:pt x="40041" y="134593"/>
                  <a:pt x="43303" y="135938"/>
                  <a:pt x="46828" y="135938"/>
                </a:cubicBezTo>
                <a:cubicBezTo>
                  <a:pt x="47792" y="135938"/>
                  <a:pt x="48780" y="135831"/>
                  <a:pt x="49768" y="135629"/>
                </a:cubicBezTo>
                <a:cubicBezTo>
                  <a:pt x="53328" y="134878"/>
                  <a:pt x="56257" y="132985"/>
                  <a:pt x="58734" y="131259"/>
                </a:cubicBezTo>
                <a:cubicBezTo>
                  <a:pt x="70985" y="122758"/>
                  <a:pt x="81594" y="112102"/>
                  <a:pt x="90262" y="99600"/>
                </a:cubicBezTo>
                <a:cubicBezTo>
                  <a:pt x="95667" y="91802"/>
                  <a:pt x="100132" y="83551"/>
                  <a:pt x="103608" y="74942"/>
                </a:cubicBezTo>
                <a:cubicBezTo>
                  <a:pt x="108895" y="71680"/>
                  <a:pt x="114276" y="68561"/>
                  <a:pt x="119741" y="65584"/>
                </a:cubicBezTo>
                <a:cubicBezTo>
                  <a:pt x="123154" y="63731"/>
                  <a:pt x="126919" y="61977"/>
                  <a:pt x="130145" y="61977"/>
                </a:cubicBezTo>
                <a:cubicBezTo>
                  <a:pt x="131107" y="61977"/>
                  <a:pt x="132020" y="62133"/>
                  <a:pt x="132862" y="62489"/>
                </a:cubicBezTo>
                <a:cubicBezTo>
                  <a:pt x="135136" y="63441"/>
                  <a:pt x="137017" y="66060"/>
                  <a:pt x="137779" y="69335"/>
                </a:cubicBezTo>
                <a:cubicBezTo>
                  <a:pt x="138160" y="71002"/>
                  <a:pt x="138291" y="72787"/>
                  <a:pt x="138291" y="74597"/>
                </a:cubicBezTo>
                <a:cubicBezTo>
                  <a:pt x="138113" y="74681"/>
                  <a:pt x="137922" y="74776"/>
                  <a:pt x="137744" y="74859"/>
                </a:cubicBezTo>
                <a:cubicBezTo>
                  <a:pt x="134850" y="76205"/>
                  <a:pt x="131910" y="77871"/>
                  <a:pt x="130100" y="80919"/>
                </a:cubicBezTo>
                <a:cubicBezTo>
                  <a:pt x="128743" y="83182"/>
                  <a:pt x="128373" y="86039"/>
                  <a:pt x="129112" y="88551"/>
                </a:cubicBezTo>
                <a:cubicBezTo>
                  <a:pt x="129755" y="90778"/>
                  <a:pt x="131183" y="92540"/>
                  <a:pt x="133136" y="93540"/>
                </a:cubicBezTo>
                <a:cubicBezTo>
                  <a:pt x="134291" y="94123"/>
                  <a:pt x="135481" y="94385"/>
                  <a:pt x="136660" y="94385"/>
                </a:cubicBezTo>
                <a:cubicBezTo>
                  <a:pt x="139851" y="94385"/>
                  <a:pt x="142899" y="92468"/>
                  <a:pt x="144542" y="89932"/>
                </a:cubicBezTo>
                <a:cubicBezTo>
                  <a:pt x="146364" y="87111"/>
                  <a:pt x="146626" y="83920"/>
                  <a:pt x="146828" y="81586"/>
                </a:cubicBezTo>
                <a:cubicBezTo>
                  <a:pt x="146852" y="81277"/>
                  <a:pt x="146876" y="80967"/>
                  <a:pt x="146911" y="80657"/>
                </a:cubicBezTo>
                <a:cubicBezTo>
                  <a:pt x="157262" y="76654"/>
                  <a:pt x="168361" y="74609"/>
                  <a:pt x="179460" y="74609"/>
                </a:cubicBezTo>
                <a:cubicBezTo>
                  <a:pt x="185162" y="74609"/>
                  <a:pt x="190864" y="75149"/>
                  <a:pt x="196465" y="76240"/>
                </a:cubicBezTo>
                <a:lnTo>
                  <a:pt x="198180" y="67477"/>
                </a:lnTo>
                <a:cubicBezTo>
                  <a:pt x="192019" y="66275"/>
                  <a:pt x="185748" y="65681"/>
                  <a:pt x="179476" y="65681"/>
                </a:cubicBezTo>
                <a:cubicBezTo>
                  <a:pt x="168473" y="65681"/>
                  <a:pt x="157470" y="67510"/>
                  <a:pt x="147066" y="71097"/>
                </a:cubicBezTo>
                <a:cubicBezTo>
                  <a:pt x="146959" y="69835"/>
                  <a:pt x="146769" y="68561"/>
                  <a:pt x="146471" y="67299"/>
                </a:cubicBezTo>
                <a:cubicBezTo>
                  <a:pt x="145042" y="61215"/>
                  <a:pt x="141256" y="56333"/>
                  <a:pt x="136339" y="54249"/>
                </a:cubicBezTo>
                <a:cubicBezTo>
                  <a:pt x="134291" y="53389"/>
                  <a:pt x="132226" y="53026"/>
                  <a:pt x="130172" y="53026"/>
                </a:cubicBezTo>
                <a:cubicBezTo>
                  <a:pt x="125037" y="53026"/>
                  <a:pt x="119978" y="55297"/>
                  <a:pt x="115479" y="57738"/>
                </a:cubicBezTo>
                <a:cubicBezTo>
                  <a:pt x="112991" y="59095"/>
                  <a:pt x="110514" y="60476"/>
                  <a:pt x="108061" y="61893"/>
                </a:cubicBezTo>
                <a:cubicBezTo>
                  <a:pt x="108335" y="60917"/>
                  <a:pt x="108597" y="59941"/>
                  <a:pt x="108835" y="58952"/>
                </a:cubicBezTo>
                <a:cubicBezTo>
                  <a:pt x="109443" y="56571"/>
                  <a:pt x="110705" y="51618"/>
                  <a:pt x="108014" y="47391"/>
                </a:cubicBezTo>
                <a:cubicBezTo>
                  <a:pt x="107121" y="45998"/>
                  <a:pt x="105537" y="44272"/>
                  <a:pt x="102787" y="43224"/>
                </a:cubicBezTo>
                <a:cubicBezTo>
                  <a:pt x="103418" y="41879"/>
                  <a:pt x="104037" y="40522"/>
                  <a:pt x="104609" y="39140"/>
                </a:cubicBezTo>
                <a:cubicBezTo>
                  <a:pt x="106633" y="34354"/>
                  <a:pt x="108931" y="27972"/>
                  <a:pt x="108716" y="21150"/>
                </a:cubicBezTo>
                <a:cubicBezTo>
                  <a:pt x="108609" y="17674"/>
                  <a:pt x="107788" y="14245"/>
                  <a:pt x="106335" y="11244"/>
                </a:cubicBezTo>
                <a:cubicBezTo>
                  <a:pt x="104704" y="7875"/>
                  <a:pt x="102311" y="5112"/>
                  <a:pt x="99417" y="3243"/>
                </a:cubicBezTo>
                <a:cubicBezTo>
                  <a:pt x="95577" y="772"/>
                  <a:pt x="91284" y="1"/>
                  <a:pt x="871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type="ctrTitle"/>
          </p:nvPr>
        </p:nvSpPr>
        <p:spPr>
          <a:xfrm>
            <a:off x="3480375" y="599000"/>
            <a:ext cx="25950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Group-6</a:t>
            </a:r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3480375" y="1371200"/>
            <a:ext cx="56637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Shojib Talukder - 011201345  (Test in Burp Suit)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Samman Tasnim - 011201107 (Test in JMeter)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Md. Masum Khondhoker Efaz - 011201108 (Test in Cypress)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Fuad Hasan - 011201110 (Test in Selenium)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/>
        </p:nvSpPr>
        <p:spPr>
          <a:xfrm>
            <a:off x="2997800" y="0"/>
            <a:ext cx="43899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Bai Jamjuree"/>
                <a:ea typeface="Bai Jamjuree"/>
                <a:cs typeface="Bai Jamjuree"/>
                <a:sym typeface="Bai Jamjuree"/>
              </a:rPr>
              <a:t>Burp Suite</a:t>
            </a:r>
            <a:endParaRPr b="1" sz="3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100" y="1561163"/>
            <a:ext cx="5889952" cy="30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69900" y="620775"/>
            <a:ext cx="3957600" cy="4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Burp Suite is a leading web application security testing tool. 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mo"/>
                <a:ea typeface="Arimo"/>
                <a:cs typeface="Arimo"/>
                <a:sym typeface="Arimo"/>
              </a:rPr>
              <a:t>Feature Lists</a:t>
            </a:r>
            <a:endParaRPr sz="18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●"/>
            </a:pPr>
            <a:r>
              <a:rPr b="1" lang="en" sz="1300">
                <a:latin typeface="Arimo"/>
                <a:ea typeface="Arimo"/>
                <a:cs typeface="Arimo"/>
                <a:sym typeface="Arimo"/>
              </a:rPr>
              <a:t>Proxy</a:t>
            </a:r>
            <a:endParaRPr b="1"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Intercept a Request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Modifying the HTTP Request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Set the target scope and analyze the HTTP history</a:t>
            </a:r>
            <a:endParaRPr sz="1100"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●"/>
            </a:pPr>
            <a:r>
              <a:rPr b="1" lang="en" sz="1300">
                <a:latin typeface="Arimo"/>
                <a:ea typeface="Arimo"/>
                <a:cs typeface="Arimo"/>
                <a:sym typeface="Arimo"/>
              </a:rPr>
              <a:t>Intruder</a:t>
            </a:r>
            <a:endParaRPr b="1"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Brute Force Attack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●"/>
            </a:pPr>
            <a:r>
              <a:rPr b="1" lang="en" sz="1300">
                <a:latin typeface="Arimo"/>
                <a:ea typeface="Arimo"/>
                <a:cs typeface="Arimo"/>
                <a:sym typeface="Arimo"/>
              </a:rPr>
              <a:t>Repeater</a:t>
            </a:r>
            <a:endParaRPr b="1" sz="1300">
              <a:latin typeface="Arimo"/>
              <a:ea typeface="Arimo"/>
              <a:cs typeface="Arimo"/>
              <a:sym typeface="Arim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Reissue requests</a:t>
            </a:r>
            <a:endParaRPr sz="11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IP Blocking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●"/>
            </a:pPr>
            <a:r>
              <a:rPr b="1" lang="en" sz="1300">
                <a:latin typeface="Arimo"/>
                <a:ea typeface="Arimo"/>
                <a:cs typeface="Arimo"/>
                <a:sym typeface="Arimo"/>
              </a:rPr>
              <a:t>Scanner</a:t>
            </a:r>
            <a:endParaRPr b="1"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Scan a website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Analysis </a:t>
            </a:r>
            <a:r>
              <a:rPr lang="en" sz="1300">
                <a:latin typeface="Arimo"/>
                <a:ea typeface="Arimo"/>
                <a:cs typeface="Arimo"/>
                <a:sym typeface="Arimo"/>
              </a:rPr>
              <a:t>the</a:t>
            </a:r>
            <a:r>
              <a:rPr lang="en" sz="1300">
                <a:latin typeface="Arimo"/>
                <a:ea typeface="Arimo"/>
                <a:cs typeface="Arimo"/>
                <a:sym typeface="Arimo"/>
              </a:rPr>
              <a:t> vulnerabilities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Generating a Report</a:t>
            </a:r>
            <a:endParaRPr sz="1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800" y="540225"/>
            <a:ext cx="4254075" cy="45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229075" y="78525"/>
            <a:ext cx="441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Brute Force Attack on Login Page</a:t>
            </a:r>
            <a:endParaRPr b="1" sz="1800"/>
          </a:p>
        </p:txBody>
      </p:sp>
      <p:cxnSp>
        <p:nvCxnSpPr>
          <p:cNvPr id="225" name="Google Shape;225;p35"/>
          <p:cNvCxnSpPr/>
          <p:nvPr/>
        </p:nvCxnSpPr>
        <p:spPr>
          <a:xfrm flipH="1" rot="10800000">
            <a:off x="192150" y="480250"/>
            <a:ext cx="3983400" cy="7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/>
        </p:nvSpPr>
        <p:spPr>
          <a:xfrm>
            <a:off x="96050" y="-18575"/>
            <a:ext cx="42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Step 1: Try to Login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99" y="273238"/>
            <a:ext cx="3000000" cy="158438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>
            <a:off x="96050" y="1765950"/>
            <a:ext cx="26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Step 02 : Find the </a:t>
            </a:r>
            <a:r>
              <a:rPr lang="en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POST /login</a:t>
            </a:r>
            <a:endParaRPr sz="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112088" y="2040213"/>
            <a:ext cx="3606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Step 03: Right click on the POST/ Login and send to the intruder.</a:t>
            </a:r>
            <a:endParaRPr sz="1200"/>
          </a:p>
        </p:txBody>
      </p:sp>
      <p:sp>
        <p:nvSpPr>
          <p:cNvPr id="234" name="Google Shape;234;p36"/>
          <p:cNvSpPr txBox="1"/>
          <p:nvPr/>
        </p:nvSpPr>
        <p:spPr>
          <a:xfrm>
            <a:off x="112100" y="25684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Step 04: Set the payload Position.</a:t>
            </a:r>
            <a:endParaRPr sz="1200"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75" y="2968700"/>
            <a:ext cx="4473874" cy="22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6791550" y="-979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Step 05: Select The Attack Type</a:t>
            </a:r>
            <a:endParaRPr sz="1200"/>
          </a:p>
        </p:txBody>
      </p:sp>
      <p:sp>
        <p:nvSpPr>
          <p:cNvPr id="237" name="Google Shape;237;p36"/>
          <p:cNvSpPr txBox="1"/>
          <p:nvPr/>
        </p:nvSpPr>
        <p:spPr>
          <a:xfrm>
            <a:off x="6791550" y="66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Step 06: Add the payloads</a:t>
            </a:r>
            <a:endParaRPr sz="1200"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363" y="481313"/>
            <a:ext cx="4095625" cy="21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6791550" y="243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Step 07: Start the Attack</a:t>
            </a:r>
            <a:endParaRPr sz="1200"/>
          </a:p>
        </p:txBody>
      </p:sp>
      <p:sp>
        <p:nvSpPr>
          <p:cNvPr id="240" name="Google Shape;240;p36"/>
          <p:cNvSpPr txBox="1"/>
          <p:nvPr/>
        </p:nvSpPr>
        <p:spPr>
          <a:xfrm>
            <a:off x="6318500" y="25684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200"/>
              <a:t>Step 08: Look for any irregular responses</a:t>
            </a:r>
            <a:endParaRPr sz="1200"/>
          </a:p>
        </p:txBody>
      </p:sp>
      <p:sp>
        <p:nvSpPr>
          <p:cNvPr id="241" name="Google Shape;241;p36"/>
          <p:cNvSpPr txBox="1"/>
          <p:nvPr/>
        </p:nvSpPr>
        <p:spPr>
          <a:xfrm>
            <a:off x="6318500" y="2764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Step 9 : Now Brute Force the Password</a:t>
            </a:r>
            <a:endParaRPr sz="1200"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5949" y="3163375"/>
            <a:ext cx="3167902" cy="17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2379600" y="-144125"/>
            <a:ext cx="478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Brute Force Attack on Login Page</a:t>
            </a:r>
            <a:endParaRPr/>
          </a:p>
        </p:txBody>
      </p:sp>
      <p:cxnSp>
        <p:nvCxnSpPr>
          <p:cNvPr id="244" name="Google Shape;244;p36"/>
          <p:cNvCxnSpPr/>
          <p:nvPr/>
        </p:nvCxnSpPr>
        <p:spPr>
          <a:xfrm flipH="1" rot="10800000">
            <a:off x="2483050" y="276800"/>
            <a:ext cx="3916800" cy="22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/>
        </p:nvSpPr>
        <p:spPr>
          <a:xfrm flipH="1" rot="10800000">
            <a:off x="96050" y="360975"/>
            <a:ext cx="1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1164825" y="36097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Structure</a:t>
            </a:r>
            <a:endParaRPr b="1"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775" y="963050"/>
            <a:ext cx="7180439" cy="382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" y="865650"/>
            <a:ext cx="401002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/>
        </p:nvSpPr>
        <p:spPr>
          <a:xfrm>
            <a:off x="428475" y="278100"/>
            <a:ext cx="2769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 Structure</a:t>
            </a:r>
            <a:endParaRPr b="1"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/>
        </p:nvSpPr>
        <p:spPr>
          <a:xfrm>
            <a:off x="2377050" y="0"/>
            <a:ext cx="43899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Bai Jamjuree"/>
                <a:ea typeface="Bai Jamjuree"/>
                <a:cs typeface="Bai Jamjuree"/>
                <a:sym typeface="Bai Jamjuree"/>
              </a:rPr>
              <a:t>JMeter</a:t>
            </a:r>
            <a:endParaRPr b="1" sz="36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410250" y="941000"/>
            <a:ext cx="2522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Selected System: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Lost and Found Information System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25" y="1453525"/>
            <a:ext cx="167640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>
            <a:off x="631950" y="2064200"/>
            <a:ext cx="41940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Web-based application that provides an online platform for individuals to post lost and found items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 lists which are tested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public pages performance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 Request Test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Security Test on admin login page with SQL Injection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Form Submission Test on post an item Form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5560675" y="941000"/>
            <a:ext cx="31653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Selected Tool: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JMeter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699" y="1453521"/>
            <a:ext cx="893378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5656825" y="2064200"/>
            <a:ext cx="29730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Load Testing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Stress Testing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Performance Testing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Testing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871538"/>
            <a:ext cx="607695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>
            <p:ph type="title"/>
          </p:nvPr>
        </p:nvSpPr>
        <p:spPr>
          <a:xfrm>
            <a:off x="781650" y="1346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for multiple http requests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/>
          <p:nvPr/>
        </p:nvSpPr>
        <p:spPr>
          <a:xfrm>
            <a:off x="901688" y="1670931"/>
            <a:ext cx="8970472" cy="4215148"/>
          </a:xfrm>
          <a:custGeom>
            <a:rect b="b" l="l" r="r" t="t"/>
            <a:pathLst>
              <a:path extrusionOk="0" h="93101" w="198133">
                <a:moveTo>
                  <a:pt x="137542" y="8936"/>
                </a:moveTo>
                <a:cubicBezTo>
                  <a:pt x="139066" y="8936"/>
                  <a:pt x="140494" y="9269"/>
                  <a:pt x="141757" y="9948"/>
                </a:cubicBezTo>
                <a:cubicBezTo>
                  <a:pt x="147031" y="12805"/>
                  <a:pt x="148484" y="20473"/>
                  <a:pt x="146840" y="26235"/>
                </a:cubicBezTo>
                <a:cubicBezTo>
                  <a:pt x="145316" y="31593"/>
                  <a:pt x="141602" y="36534"/>
                  <a:pt x="136244" y="40559"/>
                </a:cubicBezTo>
                <a:cubicBezTo>
                  <a:pt x="133791" y="39023"/>
                  <a:pt x="131470" y="37094"/>
                  <a:pt x="129529" y="34677"/>
                </a:cubicBezTo>
                <a:cubicBezTo>
                  <a:pt x="125004" y="29057"/>
                  <a:pt x="123778" y="21270"/>
                  <a:pt x="126528" y="15746"/>
                </a:cubicBezTo>
                <a:cubicBezTo>
                  <a:pt x="127957" y="12877"/>
                  <a:pt x="130779" y="10531"/>
                  <a:pt x="134077" y="9495"/>
                </a:cubicBezTo>
                <a:cubicBezTo>
                  <a:pt x="135256" y="9114"/>
                  <a:pt x="136423" y="8936"/>
                  <a:pt x="137542" y="8936"/>
                </a:cubicBezTo>
                <a:close/>
                <a:moveTo>
                  <a:pt x="159259" y="56763"/>
                </a:moveTo>
                <a:cubicBezTo>
                  <a:pt x="162497" y="57656"/>
                  <a:pt x="165355" y="58906"/>
                  <a:pt x="167474" y="61049"/>
                </a:cubicBezTo>
                <a:cubicBezTo>
                  <a:pt x="170391" y="63990"/>
                  <a:pt x="171427" y="68657"/>
                  <a:pt x="169998" y="72408"/>
                </a:cubicBezTo>
                <a:cubicBezTo>
                  <a:pt x="168605" y="76039"/>
                  <a:pt x="164759" y="78730"/>
                  <a:pt x="160985" y="78730"/>
                </a:cubicBezTo>
                <a:cubicBezTo>
                  <a:pt x="160926" y="78730"/>
                  <a:pt x="160854" y="78730"/>
                  <a:pt x="160795" y="78718"/>
                </a:cubicBezTo>
                <a:cubicBezTo>
                  <a:pt x="156937" y="78623"/>
                  <a:pt x="153270" y="75706"/>
                  <a:pt x="152425" y="72062"/>
                </a:cubicBezTo>
                <a:cubicBezTo>
                  <a:pt x="151436" y="67812"/>
                  <a:pt x="153615" y="62907"/>
                  <a:pt x="159259" y="56763"/>
                </a:cubicBezTo>
                <a:close/>
                <a:moveTo>
                  <a:pt x="85750" y="66502"/>
                </a:moveTo>
                <a:cubicBezTo>
                  <a:pt x="85535" y="67586"/>
                  <a:pt x="85190" y="68610"/>
                  <a:pt x="84761" y="69514"/>
                </a:cubicBezTo>
                <a:cubicBezTo>
                  <a:pt x="82832" y="73586"/>
                  <a:pt x="79165" y="76980"/>
                  <a:pt x="75617" y="80254"/>
                </a:cubicBezTo>
                <a:cubicBezTo>
                  <a:pt x="72958" y="82717"/>
                  <a:pt x="70476" y="84154"/>
                  <a:pt x="69007" y="84154"/>
                </a:cubicBezTo>
                <a:cubicBezTo>
                  <a:pt x="68687" y="84154"/>
                  <a:pt x="68415" y="84085"/>
                  <a:pt x="68200" y="83945"/>
                </a:cubicBezTo>
                <a:cubicBezTo>
                  <a:pt x="67676" y="83588"/>
                  <a:pt x="67271" y="82397"/>
                  <a:pt x="67521" y="81183"/>
                </a:cubicBezTo>
                <a:cubicBezTo>
                  <a:pt x="67807" y="79742"/>
                  <a:pt x="68795" y="78135"/>
                  <a:pt x="70533" y="76277"/>
                </a:cubicBezTo>
                <a:cubicBezTo>
                  <a:pt x="74760" y="71777"/>
                  <a:pt x="80285" y="68693"/>
                  <a:pt x="85750" y="66502"/>
                </a:cubicBezTo>
                <a:close/>
                <a:moveTo>
                  <a:pt x="137562" y="0"/>
                </a:moveTo>
                <a:cubicBezTo>
                  <a:pt x="135528" y="0"/>
                  <a:pt x="133444" y="326"/>
                  <a:pt x="131374" y="982"/>
                </a:cubicBezTo>
                <a:cubicBezTo>
                  <a:pt x="125826" y="2744"/>
                  <a:pt x="121016" y="6769"/>
                  <a:pt x="118539" y="11757"/>
                </a:cubicBezTo>
                <a:cubicBezTo>
                  <a:pt x="114217" y="20437"/>
                  <a:pt x="115837" y="31891"/>
                  <a:pt x="122564" y="40273"/>
                </a:cubicBezTo>
                <a:cubicBezTo>
                  <a:pt x="124159" y="42249"/>
                  <a:pt x="125921" y="43988"/>
                  <a:pt x="127790" y="45488"/>
                </a:cubicBezTo>
                <a:cubicBezTo>
                  <a:pt x="127433" y="45642"/>
                  <a:pt x="127076" y="45797"/>
                  <a:pt x="126707" y="45952"/>
                </a:cubicBezTo>
                <a:cubicBezTo>
                  <a:pt x="119813" y="48857"/>
                  <a:pt x="112491" y="50429"/>
                  <a:pt x="104728" y="52084"/>
                </a:cubicBezTo>
                <a:cubicBezTo>
                  <a:pt x="101668" y="52739"/>
                  <a:pt x="98501" y="53417"/>
                  <a:pt x="95382" y="54179"/>
                </a:cubicBezTo>
                <a:cubicBezTo>
                  <a:pt x="94393" y="54417"/>
                  <a:pt x="93370" y="54679"/>
                  <a:pt x="92310" y="54965"/>
                </a:cubicBezTo>
                <a:cubicBezTo>
                  <a:pt x="91976" y="54465"/>
                  <a:pt x="91619" y="53977"/>
                  <a:pt x="91226" y="53524"/>
                </a:cubicBezTo>
                <a:cubicBezTo>
                  <a:pt x="88488" y="50298"/>
                  <a:pt x="84571" y="48345"/>
                  <a:pt x="79594" y="47714"/>
                </a:cubicBezTo>
                <a:cubicBezTo>
                  <a:pt x="78306" y="47553"/>
                  <a:pt x="76999" y="47488"/>
                  <a:pt x="75719" y="47488"/>
                </a:cubicBezTo>
                <a:cubicBezTo>
                  <a:pt x="72750" y="47488"/>
                  <a:pt x="69927" y="47839"/>
                  <a:pt x="67831" y="48155"/>
                </a:cubicBezTo>
                <a:cubicBezTo>
                  <a:pt x="44935" y="51524"/>
                  <a:pt x="22111" y="56703"/>
                  <a:pt x="1" y="63526"/>
                </a:cubicBezTo>
                <a:lnTo>
                  <a:pt x="2632" y="72050"/>
                </a:lnTo>
                <a:cubicBezTo>
                  <a:pt x="24313" y="65371"/>
                  <a:pt x="46685" y="60299"/>
                  <a:pt x="69128" y="56977"/>
                </a:cubicBezTo>
                <a:cubicBezTo>
                  <a:pt x="71247" y="56664"/>
                  <a:pt x="73541" y="56403"/>
                  <a:pt x="75735" y="56403"/>
                </a:cubicBezTo>
                <a:cubicBezTo>
                  <a:pt x="78462" y="56403"/>
                  <a:pt x="81035" y="56806"/>
                  <a:pt x="82928" y="58013"/>
                </a:cubicBezTo>
                <a:cubicBezTo>
                  <a:pt x="76320" y="60609"/>
                  <a:pt x="69438" y="64395"/>
                  <a:pt x="64021" y="70181"/>
                </a:cubicBezTo>
                <a:cubicBezTo>
                  <a:pt x="61068" y="73324"/>
                  <a:pt x="59401" y="76253"/>
                  <a:pt x="58758" y="79420"/>
                </a:cubicBezTo>
                <a:cubicBezTo>
                  <a:pt x="57806" y="84159"/>
                  <a:pt x="59627" y="88981"/>
                  <a:pt x="63282" y="91398"/>
                </a:cubicBezTo>
                <a:cubicBezTo>
                  <a:pt x="64628" y="92279"/>
                  <a:pt x="66521" y="93101"/>
                  <a:pt x="68962" y="93101"/>
                </a:cubicBezTo>
                <a:cubicBezTo>
                  <a:pt x="70474" y="93101"/>
                  <a:pt x="72188" y="92779"/>
                  <a:pt x="74117" y="91970"/>
                </a:cubicBezTo>
                <a:cubicBezTo>
                  <a:pt x="76546" y="90946"/>
                  <a:pt x="79082" y="89219"/>
                  <a:pt x="81678" y="86814"/>
                </a:cubicBezTo>
                <a:cubicBezTo>
                  <a:pt x="85654" y="83135"/>
                  <a:pt x="90167" y="78968"/>
                  <a:pt x="92834" y="73336"/>
                </a:cubicBezTo>
                <a:cubicBezTo>
                  <a:pt x="94310" y="70217"/>
                  <a:pt x="95036" y="66824"/>
                  <a:pt x="94917" y="63514"/>
                </a:cubicBezTo>
                <a:cubicBezTo>
                  <a:pt x="95810" y="63276"/>
                  <a:pt x="96679" y="63049"/>
                  <a:pt x="97501" y="62847"/>
                </a:cubicBezTo>
                <a:cubicBezTo>
                  <a:pt x="100501" y="62121"/>
                  <a:pt x="103597" y="61454"/>
                  <a:pt x="106597" y="60811"/>
                </a:cubicBezTo>
                <a:cubicBezTo>
                  <a:pt x="114420" y="59144"/>
                  <a:pt x="122504" y="57418"/>
                  <a:pt x="130172" y="54191"/>
                </a:cubicBezTo>
                <a:cubicBezTo>
                  <a:pt x="132470" y="53227"/>
                  <a:pt x="134672" y="52119"/>
                  <a:pt x="136756" y="50893"/>
                </a:cubicBezTo>
                <a:cubicBezTo>
                  <a:pt x="140244" y="52465"/>
                  <a:pt x="143685" y="53489"/>
                  <a:pt x="146638" y="54155"/>
                </a:cubicBezTo>
                <a:cubicBezTo>
                  <a:pt x="147531" y="54346"/>
                  <a:pt x="148424" y="54536"/>
                  <a:pt x="149317" y="54703"/>
                </a:cubicBezTo>
                <a:cubicBezTo>
                  <a:pt x="145233" y="60073"/>
                  <a:pt x="142030" y="66740"/>
                  <a:pt x="143721" y="74075"/>
                </a:cubicBezTo>
                <a:cubicBezTo>
                  <a:pt x="144578" y="77765"/>
                  <a:pt x="146781" y="81183"/>
                  <a:pt x="149912" y="83683"/>
                </a:cubicBezTo>
                <a:cubicBezTo>
                  <a:pt x="152996" y="86147"/>
                  <a:pt x="156782" y="87552"/>
                  <a:pt x="160568" y="87648"/>
                </a:cubicBezTo>
                <a:cubicBezTo>
                  <a:pt x="160709" y="87651"/>
                  <a:pt x="160851" y="87653"/>
                  <a:pt x="160992" y="87653"/>
                </a:cubicBezTo>
                <a:cubicBezTo>
                  <a:pt x="164584" y="87653"/>
                  <a:pt x="168239" y="86492"/>
                  <a:pt x="171344" y="84362"/>
                </a:cubicBezTo>
                <a:cubicBezTo>
                  <a:pt x="174534" y="82171"/>
                  <a:pt x="177011" y="79063"/>
                  <a:pt x="178333" y="75587"/>
                </a:cubicBezTo>
                <a:cubicBezTo>
                  <a:pt x="181011" y="68574"/>
                  <a:pt x="179202" y="60204"/>
                  <a:pt x="173832" y="54775"/>
                </a:cubicBezTo>
                <a:cubicBezTo>
                  <a:pt x="171594" y="52512"/>
                  <a:pt x="169010" y="50917"/>
                  <a:pt x="166271" y="49750"/>
                </a:cubicBezTo>
                <a:cubicBezTo>
                  <a:pt x="176142" y="40332"/>
                  <a:pt x="186834" y="31724"/>
                  <a:pt x="198133" y="24080"/>
                </a:cubicBezTo>
                <a:lnTo>
                  <a:pt x="193132" y="16687"/>
                </a:lnTo>
                <a:cubicBezTo>
                  <a:pt x="179976" y="25580"/>
                  <a:pt x="167617" y="35748"/>
                  <a:pt x="156354" y="46940"/>
                </a:cubicBezTo>
                <a:cubicBezTo>
                  <a:pt x="155413" y="46762"/>
                  <a:pt x="154496" y="46595"/>
                  <a:pt x="153591" y="46428"/>
                </a:cubicBezTo>
                <a:cubicBezTo>
                  <a:pt x="151841" y="46107"/>
                  <a:pt x="150198" y="45797"/>
                  <a:pt x="148603" y="45440"/>
                </a:cubicBezTo>
                <a:cubicBezTo>
                  <a:pt x="147579" y="45214"/>
                  <a:pt x="146471" y="44928"/>
                  <a:pt x="145328" y="44583"/>
                </a:cubicBezTo>
                <a:cubicBezTo>
                  <a:pt x="145400" y="44523"/>
                  <a:pt x="145459" y="44452"/>
                  <a:pt x="145531" y="44392"/>
                </a:cubicBezTo>
                <a:cubicBezTo>
                  <a:pt x="150448" y="39761"/>
                  <a:pt x="153782" y="34474"/>
                  <a:pt x="155425" y="28688"/>
                </a:cubicBezTo>
                <a:cubicBezTo>
                  <a:pt x="156794" y="23890"/>
                  <a:pt x="156746" y="18651"/>
                  <a:pt x="155306" y="13936"/>
                </a:cubicBezTo>
                <a:cubicBezTo>
                  <a:pt x="153687" y="8662"/>
                  <a:pt x="150377" y="4459"/>
                  <a:pt x="145995" y="2090"/>
                </a:cubicBezTo>
                <a:cubicBezTo>
                  <a:pt x="143425" y="702"/>
                  <a:pt x="140547" y="0"/>
                  <a:pt x="1375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200"/>
            <a:ext cx="4720925" cy="10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400" y="139200"/>
            <a:ext cx="3901675" cy="3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35550"/>
            <a:ext cx="4855399" cy="1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63" y="3049363"/>
            <a:ext cx="4102669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625" y="1435538"/>
            <a:ext cx="3677226" cy="14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7625" y="3009675"/>
            <a:ext cx="3257959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" y="3358996"/>
            <a:ext cx="4180800" cy="17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4600" y="4015725"/>
            <a:ext cx="2000250" cy="4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42"/>
          <p:cNvCxnSpPr>
            <a:stCxn id="284" idx="3"/>
          </p:cNvCxnSpPr>
          <p:nvPr/>
        </p:nvCxnSpPr>
        <p:spPr>
          <a:xfrm flipH="1" rot="10800000">
            <a:off x="4720925" y="433713"/>
            <a:ext cx="1017900" cy="2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42"/>
          <p:cNvCxnSpPr/>
          <p:nvPr/>
        </p:nvCxnSpPr>
        <p:spPr>
          <a:xfrm flipH="1">
            <a:off x="4297475" y="458675"/>
            <a:ext cx="2243400" cy="9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42"/>
          <p:cNvCxnSpPr/>
          <p:nvPr/>
        </p:nvCxnSpPr>
        <p:spPr>
          <a:xfrm>
            <a:off x="4899050" y="1874875"/>
            <a:ext cx="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42"/>
          <p:cNvCxnSpPr>
            <a:endCxn id="287" idx="3"/>
          </p:cNvCxnSpPr>
          <p:nvPr/>
        </p:nvCxnSpPr>
        <p:spPr>
          <a:xfrm flipH="1">
            <a:off x="4141732" y="2714463"/>
            <a:ext cx="88260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42"/>
          <p:cNvCxnSpPr>
            <a:endCxn id="289" idx="1"/>
          </p:cNvCxnSpPr>
          <p:nvPr/>
        </p:nvCxnSpPr>
        <p:spPr>
          <a:xfrm flipH="1" rot="10800000">
            <a:off x="4159725" y="3112775"/>
            <a:ext cx="807900" cy="1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42"/>
          <p:cNvCxnSpPr/>
          <p:nvPr/>
        </p:nvCxnSpPr>
        <p:spPr>
          <a:xfrm flipH="1">
            <a:off x="4134575" y="3240975"/>
            <a:ext cx="12282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42"/>
          <p:cNvCxnSpPr>
            <a:endCxn id="291" idx="1"/>
          </p:cNvCxnSpPr>
          <p:nvPr/>
        </p:nvCxnSpPr>
        <p:spPr>
          <a:xfrm flipH="1" rot="10800000">
            <a:off x="4184600" y="4225275"/>
            <a:ext cx="330000" cy="3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/>
          <p:nvPr/>
        </p:nvSpPr>
        <p:spPr>
          <a:xfrm>
            <a:off x="901688" y="1670931"/>
            <a:ext cx="8970472" cy="4215148"/>
          </a:xfrm>
          <a:custGeom>
            <a:rect b="b" l="l" r="r" t="t"/>
            <a:pathLst>
              <a:path extrusionOk="0" h="93101" w="198133">
                <a:moveTo>
                  <a:pt x="137542" y="8936"/>
                </a:moveTo>
                <a:cubicBezTo>
                  <a:pt x="139066" y="8936"/>
                  <a:pt x="140494" y="9269"/>
                  <a:pt x="141757" y="9948"/>
                </a:cubicBezTo>
                <a:cubicBezTo>
                  <a:pt x="147031" y="12805"/>
                  <a:pt x="148484" y="20473"/>
                  <a:pt x="146840" y="26235"/>
                </a:cubicBezTo>
                <a:cubicBezTo>
                  <a:pt x="145316" y="31593"/>
                  <a:pt x="141602" y="36534"/>
                  <a:pt x="136244" y="40559"/>
                </a:cubicBezTo>
                <a:cubicBezTo>
                  <a:pt x="133791" y="39023"/>
                  <a:pt x="131470" y="37094"/>
                  <a:pt x="129529" y="34677"/>
                </a:cubicBezTo>
                <a:cubicBezTo>
                  <a:pt x="125004" y="29057"/>
                  <a:pt x="123778" y="21270"/>
                  <a:pt x="126528" y="15746"/>
                </a:cubicBezTo>
                <a:cubicBezTo>
                  <a:pt x="127957" y="12877"/>
                  <a:pt x="130779" y="10531"/>
                  <a:pt x="134077" y="9495"/>
                </a:cubicBezTo>
                <a:cubicBezTo>
                  <a:pt x="135256" y="9114"/>
                  <a:pt x="136423" y="8936"/>
                  <a:pt x="137542" y="8936"/>
                </a:cubicBezTo>
                <a:close/>
                <a:moveTo>
                  <a:pt x="159259" y="56763"/>
                </a:moveTo>
                <a:cubicBezTo>
                  <a:pt x="162497" y="57656"/>
                  <a:pt x="165355" y="58906"/>
                  <a:pt x="167474" y="61049"/>
                </a:cubicBezTo>
                <a:cubicBezTo>
                  <a:pt x="170391" y="63990"/>
                  <a:pt x="171427" y="68657"/>
                  <a:pt x="169998" y="72408"/>
                </a:cubicBezTo>
                <a:cubicBezTo>
                  <a:pt x="168605" y="76039"/>
                  <a:pt x="164759" y="78730"/>
                  <a:pt x="160985" y="78730"/>
                </a:cubicBezTo>
                <a:cubicBezTo>
                  <a:pt x="160926" y="78730"/>
                  <a:pt x="160854" y="78730"/>
                  <a:pt x="160795" y="78718"/>
                </a:cubicBezTo>
                <a:cubicBezTo>
                  <a:pt x="156937" y="78623"/>
                  <a:pt x="153270" y="75706"/>
                  <a:pt x="152425" y="72062"/>
                </a:cubicBezTo>
                <a:cubicBezTo>
                  <a:pt x="151436" y="67812"/>
                  <a:pt x="153615" y="62907"/>
                  <a:pt x="159259" y="56763"/>
                </a:cubicBezTo>
                <a:close/>
                <a:moveTo>
                  <a:pt x="85750" y="66502"/>
                </a:moveTo>
                <a:cubicBezTo>
                  <a:pt x="85535" y="67586"/>
                  <a:pt x="85190" y="68610"/>
                  <a:pt x="84761" y="69514"/>
                </a:cubicBezTo>
                <a:cubicBezTo>
                  <a:pt x="82832" y="73586"/>
                  <a:pt x="79165" y="76980"/>
                  <a:pt x="75617" y="80254"/>
                </a:cubicBezTo>
                <a:cubicBezTo>
                  <a:pt x="72958" y="82717"/>
                  <a:pt x="70476" y="84154"/>
                  <a:pt x="69007" y="84154"/>
                </a:cubicBezTo>
                <a:cubicBezTo>
                  <a:pt x="68687" y="84154"/>
                  <a:pt x="68415" y="84085"/>
                  <a:pt x="68200" y="83945"/>
                </a:cubicBezTo>
                <a:cubicBezTo>
                  <a:pt x="67676" y="83588"/>
                  <a:pt x="67271" y="82397"/>
                  <a:pt x="67521" y="81183"/>
                </a:cubicBezTo>
                <a:cubicBezTo>
                  <a:pt x="67807" y="79742"/>
                  <a:pt x="68795" y="78135"/>
                  <a:pt x="70533" y="76277"/>
                </a:cubicBezTo>
                <a:cubicBezTo>
                  <a:pt x="74760" y="71777"/>
                  <a:pt x="80285" y="68693"/>
                  <a:pt x="85750" y="66502"/>
                </a:cubicBezTo>
                <a:close/>
                <a:moveTo>
                  <a:pt x="137562" y="0"/>
                </a:moveTo>
                <a:cubicBezTo>
                  <a:pt x="135528" y="0"/>
                  <a:pt x="133444" y="326"/>
                  <a:pt x="131374" y="982"/>
                </a:cubicBezTo>
                <a:cubicBezTo>
                  <a:pt x="125826" y="2744"/>
                  <a:pt x="121016" y="6769"/>
                  <a:pt x="118539" y="11757"/>
                </a:cubicBezTo>
                <a:cubicBezTo>
                  <a:pt x="114217" y="20437"/>
                  <a:pt x="115837" y="31891"/>
                  <a:pt x="122564" y="40273"/>
                </a:cubicBezTo>
                <a:cubicBezTo>
                  <a:pt x="124159" y="42249"/>
                  <a:pt x="125921" y="43988"/>
                  <a:pt x="127790" y="45488"/>
                </a:cubicBezTo>
                <a:cubicBezTo>
                  <a:pt x="127433" y="45642"/>
                  <a:pt x="127076" y="45797"/>
                  <a:pt x="126707" y="45952"/>
                </a:cubicBezTo>
                <a:cubicBezTo>
                  <a:pt x="119813" y="48857"/>
                  <a:pt x="112491" y="50429"/>
                  <a:pt x="104728" y="52084"/>
                </a:cubicBezTo>
                <a:cubicBezTo>
                  <a:pt x="101668" y="52739"/>
                  <a:pt x="98501" y="53417"/>
                  <a:pt x="95382" y="54179"/>
                </a:cubicBezTo>
                <a:cubicBezTo>
                  <a:pt x="94393" y="54417"/>
                  <a:pt x="93370" y="54679"/>
                  <a:pt x="92310" y="54965"/>
                </a:cubicBezTo>
                <a:cubicBezTo>
                  <a:pt x="91976" y="54465"/>
                  <a:pt x="91619" y="53977"/>
                  <a:pt x="91226" y="53524"/>
                </a:cubicBezTo>
                <a:cubicBezTo>
                  <a:pt x="88488" y="50298"/>
                  <a:pt x="84571" y="48345"/>
                  <a:pt x="79594" y="47714"/>
                </a:cubicBezTo>
                <a:cubicBezTo>
                  <a:pt x="78306" y="47553"/>
                  <a:pt x="76999" y="47488"/>
                  <a:pt x="75719" y="47488"/>
                </a:cubicBezTo>
                <a:cubicBezTo>
                  <a:pt x="72750" y="47488"/>
                  <a:pt x="69927" y="47839"/>
                  <a:pt x="67831" y="48155"/>
                </a:cubicBezTo>
                <a:cubicBezTo>
                  <a:pt x="44935" y="51524"/>
                  <a:pt x="22111" y="56703"/>
                  <a:pt x="1" y="63526"/>
                </a:cubicBezTo>
                <a:lnTo>
                  <a:pt x="2632" y="72050"/>
                </a:lnTo>
                <a:cubicBezTo>
                  <a:pt x="24313" y="65371"/>
                  <a:pt x="46685" y="60299"/>
                  <a:pt x="69128" y="56977"/>
                </a:cubicBezTo>
                <a:cubicBezTo>
                  <a:pt x="71247" y="56664"/>
                  <a:pt x="73541" y="56403"/>
                  <a:pt x="75735" y="56403"/>
                </a:cubicBezTo>
                <a:cubicBezTo>
                  <a:pt x="78462" y="56403"/>
                  <a:pt x="81035" y="56806"/>
                  <a:pt x="82928" y="58013"/>
                </a:cubicBezTo>
                <a:cubicBezTo>
                  <a:pt x="76320" y="60609"/>
                  <a:pt x="69438" y="64395"/>
                  <a:pt x="64021" y="70181"/>
                </a:cubicBezTo>
                <a:cubicBezTo>
                  <a:pt x="61068" y="73324"/>
                  <a:pt x="59401" y="76253"/>
                  <a:pt x="58758" y="79420"/>
                </a:cubicBezTo>
                <a:cubicBezTo>
                  <a:pt x="57806" y="84159"/>
                  <a:pt x="59627" y="88981"/>
                  <a:pt x="63282" y="91398"/>
                </a:cubicBezTo>
                <a:cubicBezTo>
                  <a:pt x="64628" y="92279"/>
                  <a:pt x="66521" y="93101"/>
                  <a:pt x="68962" y="93101"/>
                </a:cubicBezTo>
                <a:cubicBezTo>
                  <a:pt x="70474" y="93101"/>
                  <a:pt x="72188" y="92779"/>
                  <a:pt x="74117" y="91970"/>
                </a:cubicBezTo>
                <a:cubicBezTo>
                  <a:pt x="76546" y="90946"/>
                  <a:pt x="79082" y="89219"/>
                  <a:pt x="81678" y="86814"/>
                </a:cubicBezTo>
                <a:cubicBezTo>
                  <a:pt x="85654" y="83135"/>
                  <a:pt x="90167" y="78968"/>
                  <a:pt x="92834" y="73336"/>
                </a:cubicBezTo>
                <a:cubicBezTo>
                  <a:pt x="94310" y="70217"/>
                  <a:pt x="95036" y="66824"/>
                  <a:pt x="94917" y="63514"/>
                </a:cubicBezTo>
                <a:cubicBezTo>
                  <a:pt x="95810" y="63276"/>
                  <a:pt x="96679" y="63049"/>
                  <a:pt x="97501" y="62847"/>
                </a:cubicBezTo>
                <a:cubicBezTo>
                  <a:pt x="100501" y="62121"/>
                  <a:pt x="103597" y="61454"/>
                  <a:pt x="106597" y="60811"/>
                </a:cubicBezTo>
                <a:cubicBezTo>
                  <a:pt x="114420" y="59144"/>
                  <a:pt x="122504" y="57418"/>
                  <a:pt x="130172" y="54191"/>
                </a:cubicBezTo>
                <a:cubicBezTo>
                  <a:pt x="132470" y="53227"/>
                  <a:pt x="134672" y="52119"/>
                  <a:pt x="136756" y="50893"/>
                </a:cubicBezTo>
                <a:cubicBezTo>
                  <a:pt x="140244" y="52465"/>
                  <a:pt x="143685" y="53489"/>
                  <a:pt x="146638" y="54155"/>
                </a:cubicBezTo>
                <a:cubicBezTo>
                  <a:pt x="147531" y="54346"/>
                  <a:pt x="148424" y="54536"/>
                  <a:pt x="149317" y="54703"/>
                </a:cubicBezTo>
                <a:cubicBezTo>
                  <a:pt x="145233" y="60073"/>
                  <a:pt x="142030" y="66740"/>
                  <a:pt x="143721" y="74075"/>
                </a:cubicBezTo>
                <a:cubicBezTo>
                  <a:pt x="144578" y="77765"/>
                  <a:pt x="146781" y="81183"/>
                  <a:pt x="149912" y="83683"/>
                </a:cubicBezTo>
                <a:cubicBezTo>
                  <a:pt x="152996" y="86147"/>
                  <a:pt x="156782" y="87552"/>
                  <a:pt x="160568" y="87648"/>
                </a:cubicBezTo>
                <a:cubicBezTo>
                  <a:pt x="160709" y="87651"/>
                  <a:pt x="160851" y="87653"/>
                  <a:pt x="160992" y="87653"/>
                </a:cubicBezTo>
                <a:cubicBezTo>
                  <a:pt x="164584" y="87653"/>
                  <a:pt x="168239" y="86492"/>
                  <a:pt x="171344" y="84362"/>
                </a:cubicBezTo>
                <a:cubicBezTo>
                  <a:pt x="174534" y="82171"/>
                  <a:pt x="177011" y="79063"/>
                  <a:pt x="178333" y="75587"/>
                </a:cubicBezTo>
                <a:cubicBezTo>
                  <a:pt x="181011" y="68574"/>
                  <a:pt x="179202" y="60204"/>
                  <a:pt x="173832" y="54775"/>
                </a:cubicBezTo>
                <a:cubicBezTo>
                  <a:pt x="171594" y="52512"/>
                  <a:pt x="169010" y="50917"/>
                  <a:pt x="166271" y="49750"/>
                </a:cubicBezTo>
                <a:cubicBezTo>
                  <a:pt x="176142" y="40332"/>
                  <a:pt x="186834" y="31724"/>
                  <a:pt x="198133" y="24080"/>
                </a:cubicBezTo>
                <a:lnTo>
                  <a:pt x="193132" y="16687"/>
                </a:lnTo>
                <a:cubicBezTo>
                  <a:pt x="179976" y="25580"/>
                  <a:pt x="167617" y="35748"/>
                  <a:pt x="156354" y="46940"/>
                </a:cubicBezTo>
                <a:cubicBezTo>
                  <a:pt x="155413" y="46762"/>
                  <a:pt x="154496" y="46595"/>
                  <a:pt x="153591" y="46428"/>
                </a:cubicBezTo>
                <a:cubicBezTo>
                  <a:pt x="151841" y="46107"/>
                  <a:pt x="150198" y="45797"/>
                  <a:pt x="148603" y="45440"/>
                </a:cubicBezTo>
                <a:cubicBezTo>
                  <a:pt x="147579" y="45214"/>
                  <a:pt x="146471" y="44928"/>
                  <a:pt x="145328" y="44583"/>
                </a:cubicBezTo>
                <a:cubicBezTo>
                  <a:pt x="145400" y="44523"/>
                  <a:pt x="145459" y="44452"/>
                  <a:pt x="145531" y="44392"/>
                </a:cubicBezTo>
                <a:cubicBezTo>
                  <a:pt x="150448" y="39761"/>
                  <a:pt x="153782" y="34474"/>
                  <a:pt x="155425" y="28688"/>
                </a:cubicBezTo>
                <a:cubicBezTo>
                  <a:pt x="156794" y="23890"/>
                  <a:pt x="156746" y="18651"/>
                  <a:pt x="155306" y="13936"/>
                </a:cubicBezTo>
                <a:cubicBezTo>
                  <a:pt x="153687" y="8662"/>
                  <a:pt x="150377" y="4459"/>
                  <a:pt x="145995" y="2090"/>
                </a:cubicBezTo>
                <a:cubicBezTo>
                  <a:pt x="143425" y="702"/>
                  <a:pt x="140547" y="0"/>
                  <a:pt x="1375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00" y="239000"/>
            <a:ext cx="28479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00" y="1371800"/>
            <a:ext cx="1867950" cy="32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900" y="1371788"/>
            <a:ext cx="520065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248150" y="232525"/>
            <a:ext cx="3362400" cy="5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</a:rPr>
              <a:t>Selected System</a:t>
            </a:r>
            <a:r>
              <a:rPr b="1" lang="en" sz="2000">
                <a:solidFill>
                  <a:srgbClr val="FF9900"/>
                </a:solidFill>
              </a:rPr>
              <a:t>:</a:t>
            </a:r>
            <a:r>
              <a:rPr lang="en" sz="2000"/>
              <a:t> </a:t>
            </a:r>
            <a:r>
              <a:rPr b="1" lang="en" sz="2000"/>
              <a:t>Art Patio</a:t>
            </a:r>
            <a:endParaRPr sz="2000"/>
          </a:p>
        </p:txBody>
      </p:sp>
      <p:sp>
        <p:nvSpPr>
          <p:cNvPr id="148" name="Google Shape;148;p26"/>
          <p:cNvSpPr/>
          <p:nvPr/>
        </p:nvSpPr>
        <p:spPr>
          <a:xfrm>
            <a:off x="378375" y="919959"/>
            <a:ext cx="2190600" cy="665100"/>
          </a:xfrm>
          <a:prstGeom prst="rect">
            <a:avLst/>
          </a:prstGeom>
          <a:solidFill>
            <a:srgbClr val="6C6BFE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52" y="914850"/>
            <a:ext cx="2172824" cy="675275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6"/>
          <p:cNvSpPr txBox="1"/>
          <p:nvPr/>
        </p:nvSpPr>
        <p:spPr>
          <a:xfrm>
            <a:off x="248150" y="1679175"/>
            <a:ext cx="45252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ArtPatio is a feature-rich website designed for art enthusiasts.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Features which are tested: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Buy art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Sell art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Digital art gallery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Bid for art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Follow the artist and art gallery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Vote for art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7647350" y="4747250"/>
            <a:ext cx="145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Presented By: Fuad Hasan</a:t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4773350" y="232525"/>
            <a:ext cx="4325100" cy="5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9900"/>
                </a:solidFill>
              </a:rPr>
              <a:t>Selected Tool:</a:t>
            </a:r>
            <a:r>
              <a:rPr lang="en" sz="1900"/>
              <a:t> </a:t>
            </a:r>
            <a:r>
              <a:rPr b="1" lang="en" sz="1900"/>
              <a:t>Selenium WebDriver</a:t>
            </a:r>
            <a:endParaRPr sz="1900"/>
          </a:p>
        </p:txBody>
      </p:sp>
      <p:sp>
        <p:nvSpPr>
          <p:cNvPr id="153" name="Google Shape;153;p26"/>
          <p:cNvSpPr txBox="1"/>
          <p:nvPr/>
        </p:nvSpPr>
        <p:spPr>
          <a:xfrm>
            <a:off x="4773350" y="1679175"/>
            <a:ext cx="45252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Cross-Browser Testing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Open Source and Active Community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Support for Multiple Programming Languages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900" y="914850"/>
            <a:ext cx="2022000" cy="66510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8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 rot="692494">
            <a:off x="7635602" y="-792533"/>
            <a:ext cx="2227649" cy="2339737"/>
          </a:xfrm>
          <a:custGeom>
            <a:rect b="b" l="l" r="r" t="t"/>
            <a:pathLst>
              <a:path extrusionOk="0" h="115182" w="180083">
                <a:moveTo>
                  <a:pt x="115182" y="13300"/>
                </a:moveTo>
                <a:cubicBezTo>
                  <a:pt x="114491" y="14205"/>
                  <a:pt x="113408" y="15467"/>
                  <a:pt x="111705" y="17122"/>
                </a:cubicBezTo>
                <a:cubicBezTo>
                  <a:pt x="108705" y="20063"/>
                  <a:pt x="105311" y="22777"/>
                  <a:pt x="103990" y="23801"/>
                </a:cubicBezTo>
                <a:cubicBezTo>
                  <a:pt x="86583" y="37362"/>
                  <a:pt x="69640" y="45447"/>
                  <a:pt x="45506" y="51709"/>
                </a:cubicBezTo>
                <a:cubicBezTo>
                  <a:pt x="41625" y="52721"/>
                  <a:pt x="37267" y="53710"/>
                  <a:pt x="32897" y="53971"/>
                </a:cubicBezTo>
                <a:cubicBezTo>
                  <a:pt x="42268" y="45316"/>
                  <a:pt x="53567" y="37850"/>
                  <a:pt x="66259" y="31969"/>
                </a:cubicBezTo>
                <a:lnTo>
                  <a:pt x="66997" y="31624"/>
                </a:lnTo>
                <a:cubicBezTo>
                  <a:pt x="75379" y="27742"/>
                  <a:pt x="86857" y="22420"/>
                  <a:pt x="97108" y="18491"/>
                </a:cubicBezTo>
                <a:cubicBezTo>
                  <a:pt x="102585" y="16384"/>
                  <a:pt x="107169" y="14895"/>
                  <a:pt x="110729" y="14062"/>
                </a:cubicBezTo>
                <a:cubicBezTo>
                  <a:pt x="112729" y="13586"/>
                  <a:pt x="114170" y="13371"/>
                  <a:pt x="115182" y="13300"/>
                </a:cubicBezTo>
                <a:close/>
                <a:moveTo>
                  <a:pt x="170998" y="54376"/>
                </a:moveTo>
                <a:cubicBezTo>
                  <a:pt x="170427" y="56257"/>
                  <a:pt x="167474" y="60568"/>
                  <a:pt x="153686" y="67033"/>
                </a:cubicBezTo>
                <a:cubicBezTo>
                  <a:pt x="148531" y="69438"/>
                  <a:pt x="142792" y="71736"/>
                  <a:pt x="136887" y="73926"/>
                </a:cubicBezTo>
                <a:cubicBezTo>
                  <a:pt x="142590" y="68199"/>
                  <a:pt x="147733" y="63735"/>
                  <a:pt x="153639" y="60651"/>
                </a:cubicBezTo>
                <a:cubicBezTo>
                  <a:pt x="155782" y="59544"/>
                  <a:pt x="160009" y="57436"/>
                  <a:pt x="164295" y="55936"/>
                </a:cubicBezTo>
                <a:cubicBezTo>
                  <a:pt x="167914" y="54662"/>
                  <a:pt x="169962" y="54388"/>
                  <a:pt x="170998" y="54376"/>
                </a:cubicBezTo>
                <a:close/>
                <a:moveTo>
                  <a:pt x="131374" y="28599"/>
                </a:moveTo>
                <a:cubicBezTo>
                  <a:pt x="133267" y="28599"/>
                  <a:pt x="137113" y="28861"/>
                  <a:pt x="138518" y="30969"/>
                </a:cubicBezTo>
                <a:cubicBezTo>
                  <a:pt x="139780" y="32850"/>
                  <a:pt x="139054" y="36112"/>
                  <a:pt x="138232" y="38505"/>
                </a:cubicBezTo>
                <a:cubicBezTo>
                  <a:pt x="135625" y="46078"/>
                  <a:pt x="130481" y="53471"/>
                  <a:pt x="122944" y="60472"/>
                </a:cubicBezTo>
                <a:cubicBezTo>
                  <a:pt x="108431" y="73986"/>
                  <a:pt x="89536" y="82296"/>
                  <a:pt x="72974" y="89035"/>
                </a:cubicBezTo>
                <a:cubicBezTo>
                  <a:pt x="70759" y="89940"/>
                  <a:pt x="68581" y="90809"/>
                  <a:pt x="66449" y="91643"/>
                </a:cubicBezTo>
                <a:cubicBezTo>
                  <a:pt x="64782" y="91143"/>
                  <a:pt x="63330" y="90297"/>
                  <a:pt x="62449" y="88916"/>
                </a:cubicBezTo>
                <a:cubicBezTo>
                  <a:pt x="60925" y="86499"/>
                  <a:pt x="61461" y="82880"/>
                  <a:pt x="62187" y="80272"/>
                </a:cubicBezTo>
                <a:cubicBezTo>
                  <a:pt x="63830" y="74319"/>
                  <a:pt x="67295" y="68402"/>
                  <a:pt x="73069" y="61651"/>
                </a:cubicBezTo>
                <a:cubicBezTo>
                  <a:pt x="83630" y="49304"/>
                  <a:pt x="97144" y="39470"/>
                  <a:pt x="112134" y="33207"/>
                </a:cubicBezTo>
                <a:cubicBezTo>
                  <a:pt x="119468" y="30147"/>
                  <a:pt x="125492" y="28683"/>
                  <a:pt x="131088" y="28599"/>
                </a:cubicBezTo>
                <a:close/>
                <a:moveTo>
                  <a:pt x="67747" y="54162"/>
                </a:moveTo>
                <a:lnTo>
                  <a:pt x="67747" y="54162"/>
                </a:lnTo>
                <a:cubicBezTo>
                  <a:pt x="67259" y="54722"/>
                  <a:pt x="66771" y="55281"/>
                  <a:pt x="66283" y="55841"/>
                </a:cubicBezTo>
                <a:cubicBezTo>
                  <a:pt x="59627" y="63627"/>
                  <a:pt x="55591" y="70628"/>
                  <a:pt x="53579" y="77891"/>
                </a:cubicBezTo>
                <a:cubicBezTo>
                  <a:pt x="51852" y="84130"/>
                  <a:pt x="52305" y="89595"/>
                  <a:pt x="54912" y="93703"/>
                </a:cubicBezTo>
                <a:cubicBezTo>
                  <a:pt x="55305" y="94322"/>
                  <a:pt x="55734" y="94893"/>
                  <a:pt x="56198" y="95429"/>
                </a:cubicBezTo>
                <a:cubicBezTo>
                  <a:pt x="46161" y="98929"/>
                  <a:pt x="36755" y="101430"/>
                  <a:pt x="27111" y="102620"/>
                </a:cubicBezTo>
                <a:cubicBezTo>
                  <a:pt x="25338" y="102837"/>
                  <a:pt x="23702" y="102945"/>
                  <a:pt x="22202" y="102945"/>
                </a:cubicBezTo>
                <a:cubicBezTo>
                  <a:pt x="17438" y="102945"/>
                  <a:pt x="14062" y="101853"/>
                  <a:pt x="12133" y="99679"/>
                </a:cubicBezTo>
                <a:cubicBezTo>
                  <a:pt x="9073" y="96227"/>
                  <a:pt x="9883" y="90297"/>
                  <a:pt x="10371" y="87916"/>
                </a:cubicBezTo>
                <a:cubicBezTo>
                  <a:pt x="11704" y="81439"/>
                  <a:pt x="15050" y="74736"/>
                  <a:pt x="20622" y="67414"/>
                </a:cubicBezTo>
                <a:cubicBezTo>
                  <a:pt x="21896" y="65723"/>
                  <a:pt x="23253" y="64068"/>
                  <a:pt x="24658" y="62449"/>
                </a:cubicBezTo>
                <a:cubicBezTo>
                  <a:pt x="25504" y="62627"/>
                  <a:pt x="26301" y="62734"/>
                  <a:pt x="27004" y="62794"/>
                </a:cubicBezTo>
                <a:cubicBezTo>
                  <a:pt x="28247" y="62911"/>
                  <a:pt x="29488" y="62964"/>
                  <a:pt x="30721" y="62964"/>
                </a:cubicBezTo>
                <a:cubicBezTo>
                  <a:pt x="36784" y="62964"/>
                  <a:pt x="42659" y="61679"/>
                  <a:pt x="47745" y="60353"/>
                </a:cubicBezTo>
                <a:cubicBezTo>
                  <a:pt x="55067" y="58460"/>
                  <a:pt x="61627" y="56424"/>
                  <a:pt x="67747" y="54162"/>
                </a:cubicBezTo>
                <a:close/>
                <a:moveTo>
                  <a:pt x="60520" y="1"/>
                </a:moveTo>
                <a:cubicBezTo>
                  <a:pt x="52602" y="6263"/>
                  <a:pt x="44256" y="13002"/>
                  <a:pt x="36898" y="20503"/>
                </a:cubicBezTo>
                <a:cubicBezTo>
                  <a:pt x="28528" y="29040"/>
                  <a:pt x="22515" y="37493"/>
                  <a:pt x="18527" y="46363"/>
                </a:cubicBezTo>
                <a:cubicBezTo>
                  <a:pt x="16348" y="51197"/>
                  <a:pt x="16574" y="54626"/>
                  <a:pt x="17574" y="56984"/>
                </a:cubicBezTo>
                <a:cubicBezTo>
                  <a:pt x="16157" y="58627"/>
                  <a:pt x="14800" y="60306"/>
                  <a:pt x="13514" y="62008"/>
                </a:cubicBezTo>
                <a:cubicBezTo>
                  <a:pt x="7120" y="70414"/>
                  <a:pt x="3227" y="78308"/>
                  <a:pt x="1632" y="86118"/>
                </a:cubicBezTo>
                <a:cubicBezTo>
                  <a:pt x="1" y="94060"/>
                  <a:pt x="1358" y="100977"/>
                  <a:pt x="5442" y="105597"/>
                </a:cubicBezTo>
                <a:cubicBezTo>
                  <a:pt x="8156" y="108657"/>
                  <a:pt x="11919" y="110621"/>
                  <a:pt x="16622" y="111443"/>
                </a:cubicBezTo>
                <a:cubicBezTo>
                  <a:pt x="18324" y="111735"/>
                  <a:pt x="20144" y="111881"/>
                  <a:pt x="22113" y="111881"/>
                </a:cubicBezTo>
                <a:cubicBezTo>
                  <a:pt x="23999" y="111881"/>
                  <a:pt x="26021" y="111747"/>
                  <a:pt x="28206" y="111479"/>
                </a:cubicBezTo>
                <a:cubicBezTo>
                  <a:pt x="42101" y="109776"/>
                  <a:pt x="55341" y="105466"/>
                  <a:pt x="67247" y="100906"/>
                </a:cubicBezTo>
                <a:cubicBezTo>
                  <a:pt x="68579" y="101097"/>
                  <a:pt x="69988" y="101194"/>
                  <a:pt x="71467" y="101194"/>
                </a:cubicBezTo>
                <a:cubicBezTo>
                  <a:pt x="73398" y="101194"/>
                  <a:pt x="75448" y="101029"/>
                  <a:pt x="77605" y="100692"/>
                </a:cubicBezTo>
                <a:cubicBezTo>
                  <a:pt x="87619" y="99156"/>
                  <a:pt x="100394" y="95643"/>
                  <a:pt x="110336" y="92464"/>
                </a:cubicBezTo>
                <a:lnTo>
                  <a:pt x="110336" y="92464"/>
                </a:lnTo>
                <a:cubicBezTo>
                  <a:pt x="106109" y="99632"/>
                  <a:pt x="103490" y="106633"/>
                  <a:pt x="102359" y="113800"/>
                </a:cubicBezTo>
                <a:lnTo>
                  <a:pt x="111181" y="115181"/>
                </a:lnTo>
                <a:cubicBezTo>
                  <a:pt x="112788" y="105002"/>
                  <a:pt x="118015" y="95881"/>
                  <a:pt x="124397" y="87773"/>
                </a:cubicBezTo>
                <a:cubicBezTo>
                  <a:pt x="135244" y="84094"/>
                  <a:pt x="147531" y="79772"/>
                  <a:pt x="157473" y="75117"/>
                </a:cubicBezTo>
                <a:cubicBezTo>
                  <a:pt x="164116" y="72009"/>
                  <a:pt x="169105" y="69057"/>
                  <a:pt x="172713" y="66092"/>
                </a:cubicBezTo>
                <a:cubicBezTo>
                  <a:pt x="177558" y="62127"/>
                  <a:pt x="180023" y="57960"/>
                  <a:pt x="180059" y="53686"/>
                </a:cubicBezTo>
                <a:cubicBezTo>
                  <a:pt x="180083" y="50662"/>
                  <a:pt x="178797" y="48209"/>
                  <a:pt x="176439" y="46768"/>
                </a:cubicBezTo>
                <a:cubicBezTo>
                  <a:pt x="175000" y="45884"/>
                  <a:pt x="173254" y="45440"/>
                  <a:pt x="171134" y="45440"/>
                </a:cubicBezTo>
                <a:cubicBezTo>
                  <a:pt x="168660" y="45440"/>
                  <a:pt x="165678" y="46044"/>
                  <a:pt x="162080" y="47256"/>
                </a:cubicBezTo>
                <a:cubicBezTo>
                  <a:pt x="157032" y="48947"/>
                  <a:pt x="152031" y="51424"/>
                  <a:pt x="149507" y="52733"/>
                </a:cubicBezTo>
                <a:cubicBezTo>
                  <a:pt x="141244" y="57055"/>
                  <a:pt x="134648" y="63449"/>
                  <a:pt x="129100" y="69104"/>
                </a:cubicBezTo>
                <a:cubicBezTo>
                  <a:pt x="125254" y="73033"/>
                  <a:pt x="121956" y="76665"/>
                  <a:pt x="119099" y="80141"/>
                </a:cubicBezTo>
                <a:cubicBezTo>
                  <a:pt x="117980" y="80510"/>
                  <a:pt x="116884" y="80880"/>
                  <a:pt x="115801" y="81249"/>
                </a:cubicBezTo>
                <a:cubicBezTo>
                  <a:pt x="114396" y="81713"/>
                  <a:pt x="113038" y="82177"/>
                  <a:pt x="111705" y="82618"/>
                </a:cubicBezTo>
                <a:cubicBezTo>
                  <a:pt x="108859" y="83582"/>
                  <a:pt x="105514" y="84642"/>
                  <a:pt x="101930" y="85713"/>
                </a:cubicBezTo>
                <a:cubicBezTo>
                  <a:pt x="111467" y="80689"/>
                  <a:pt x="120825" y="74653"/>
                  <a:pt x="129029" y="67021"/>
                </a:cubicBezTo>
                <a:cubicBezTo>
                  <a:pt x="137649" y="58996"/>
                  <a:pt x="143578" y="50388"/>
                  <a:pt x="146674" y="41422"/>
                </a:cubicBezTo>
                <a:cubicBezTo>
                  <a:pt x="148829" y="35136"/>
                  <a:pt x="148591" y="29945"/>
                  <a:pt x="145935" y="26004"/>
                </a:cubicBezTo>
                <a:cubicBezTo>
                  <a:pt x="143201" y="21908"/>
                  <a:pt x="138056" y="19666"/>
                  <a:pt x="131412" y="19666"/>
                </a:cubicBezTo>
                <a:cubicBezTo>
                  <a:pt x="131258" y="19666"/>
                  <a:pt x="131102" y="19667"/>
                  <a:pt x="130945" y="19670"/>
                </a:cubicBezTo>
                <a:cubicBezTo>
                  <a:pt x="127516" y="19717"/>
                  <a:pt x="124016" y="20182"/>
                  <a:pt x="120301" y="21075"/>
                </a:cubicBezTo>
                <a:cubicBezTo>
                  <a:pt x="121861" y="19360"/>
                  <a:pt x="123016" y="17824"/>
                  <a:pt x="123826" y="16395"/>
                </a:cubicBezTo>
                <a:cubicBezTo>
                  <a:pt x="125981" y="12621"/>
                  <a:pt x="125361" y="9918"/>
                  <a:pt x="124468" y="8323"/>
                </a:cubicBezTo>
                <a:cubicBezTo>
                  <a:pt x="123671" y="6906"/>
                  <a:pt x="122004" y="5085"/>
                  <a:pt x="118587" y="4513"/>
                </a:cubicBezTo>
                <a:cubicBezTo>
                  <a:pt x="117842" y="4392"/>
                  <a:pt x="117035" y="4330"/>
                  <a:pt x="116159" y="4330"/>
                </a:cubicBezTo>
                <a:cubicBezTo>
                  <a:pt x="114974" y="4330"/>
                  <a:pt x="113662" y="4442"/>
                  <a:pt x="112205" y="4668"/>
                </a:cubicBezTo>
                <a:cubicBezTo>
                  <a:pt x="108264" y="5275"/>
                  <a:pt x="103228" y="6716"/>
                  <a:pt x="96810" y="9061"/>
                </a:cubicBezTo>
                <a:cubicBezTo>
                  <a:pt x="85559" y="13181"/>
                  <a:pt x="72664" y="19158"/>
                  <a:pt x="63247" y="23515"/>
                </a:cubicBezTo>
                <a:lnTo>
                  <a:pt x="62508" y="23861"/>
                </a:lnTo>
                <a:cubicBezTo>
                  <a:pt x="52769" y="28373"/>
                  <a:pt x="43756" y="33779"/>
                  <a:pt x="35719" y="39922"/>
                </a:cubicBezTo>
                <a:cubicBezTo>
                  <a:pt x="33362" y="41732"/>
                  <a:pt x="31088" y="43601"/>
                  <a:pt x="28909" y="45518"/>
                </a:cubicBezTo>
                <a:cubicBezTo>
                  <a:pt x="37017" y="30683"/>
                  <a:pt x="50590" y="19229"/>
                  <a:pt x="66056" y="7013"/>
                </a:cubicBezTo>
                <a:lnTo>
                  <a:pt x="60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280900" y="193475"/>
            <a:ext cx="291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Test for </a:t>
            </a: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Buying Arts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7647350" y="4747250"/>
            <a:ext cx="145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Presented By: Fuad Hasan</a:t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6300"/>
            <a:ext cx="8839199" cy="29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 rot="692494">
            <a:off x="7635602" y="-792533"/>
            <a:ext cx="2227649" cy="2339737"/>
          </a:xfrm>
          <a:custGeom>
            <a:rect b="b" l="l" r="r" t="t"/>
            <a:pathLst>
              <a:path extrusionOk="0" h="115182" w="180083">
                <a:moveTo>
                  <a:pt x="115182" y="13300"/>
                </a:moveTo>
                <a:cubicBezTo>
                  <a:pt x="114491" y="14205"/>
                  <a:pt x="113408" y="15467"/>
                  <a:pt x="111705" y="17122"/>
                </a:cubicBezTo>
                <a:cubicBezTo>
                  <a:pt x="108705" y="20063"/>
                  <a:pt x="105311" y="22777"/>
                  <a:pt x="103990" y="23801"/>
                </a:cubicBezTo>
                <a:cubicBezTo>
                  <a:pt x="86583" y="37362"/>
                  <a:pt x="69640" y="45447"/>
                  <a:pt x="45506" y="51709"/>
                </a:cubicBezTo>
                <a:cubicBezTo>
                  <a:pt x="41625" y="52721"/>
                  <a:pt x="37267" y="53710"/>
                  <a:pt x="32897" y="53971"/>
                </a:cubicBezTo>
                <a:cubicBezTo>
                  <a:pt x="42268" y="45316"/>
                  <a:pt x="53567" y="37850"/>
                  <a:pt x="66259" y="31969"/>
                </a:cubicBezTo>
                <a:lnTo>
                  <a:pt x="66997" y="31624"/>
                </a:lnTo>
                <a:cubicBezTo>
                  <a:pt x="75379" y="27742"/>
                  <a:pt x="86857" y="22420"/>
                  <a:pt x="97108" y="18491"/>
                </a:cubicBezTo>
                <a:cubicBezTo>
                  <a:pt x="102585" y="16384"/>
                  <a:pt x="107169" y="14895"/>
                  <a:pt x="110729" y="14062"/>
                </a:cubicBezTo>
                <a:cubicBezTo>
                  <a:pt x="112729" y="13586"/>
                  <a:pt x="114170" y="13371"/>
                  <a:pt x="115182" y="13300"/>
                </a:cubicBezTo>
                <a:close/>
                <a:moveTo>
                  <a:pt x="170998" y="54376"/>
                </a:moveTo>
                <a:cubicBezTo>
                  <a:pt x="170427" y="56257"/>
                  <a:pt x="167474" y="60568"/>
                  <a:pt x="153686" y="67033"/>
                </a:cubicBezTo>
                <a:cubicBezTo>
                  <a:pt x="148531" y="69438"/>
                  <a:pt x="142792" y="71736"/>
                  <a:pt x="136887" y="73926"/>
                </a:cubicBezTo>
                <a:cubicBezTo>
                  <a:pt x="142590" y="68199"/>
                  <a:pt x="147733" y="63735"/>
                  <a:pt x="153639" y="60651"/>
                </a:cubicBezTo>
                <a:cubicBezTo>
                  <a:pt x="155782" y="59544"/>
                  <a:pt x="160009" y="57436"/>
                  <a:pt x="164295" y="55936"/>
                </a:cubicBezTo>
                <a:cubicBezTo>
                  <a:pt x="167914" y="54662"/>
                  <a:pt x="169962" y="54388"/>
                  <a:pt x="170998" y="54376"/>
                </a:cubicBezTo>
                <a:close/>
                <a:moveTo>
                  <a:pt x="131374" y="28599"/>
                </a:moveTo>
                <a:cubicBezTo>
                  <a:pt x="133267" y="28599"/>
                  <a:pt x="137113" y="28861"/>
                  <a:pt x="138518" y="30969"/>
                </a:cubicBezTo>
                <a:cubicBezTo>
                  <a:pt x="139780" y="32850"/>
                  <a:pt x="139054" y="36112"/>
                  <a:pt x="138232" y="38505"/>
                </a:cubicBezTo>
                <a:cubicBezTo>
                  <a:pt x="135625" y="46078"/>
                  <a:pt x="130481" y="53471"/>
                  <a:pt x="122944" y="60472"/>
                </a:cubicBezTo>
                <a:cubicBezTo>
                  <a:pt x="108431" y="73986"/>
                  <a:pt x="89536" y="82296"/>
                  <a:pt x="72974" y="89035"/>
                </a:cubicBezTo>
                <a:cubicBezTo>
                  <a:pt x="70759" y="89940"/>
                  <a:pt x="68581" y="90809"/>
                  <a:pt x="66449" y="91643"/>
                </a:cubicBezTo>
                <a:cubicBezTo>
                  <a:pt x="64782" y="91143"/>
                  <a:pt x="63330" y="90297"/>
                  <a:pt x="62449" y="88916"/>
                </a:cubicBezTo>
                <a:cubicBezTo>
                  <a:pt x="60925" y="86499"/>
                  <a:pt x="61461" y="82880"/>
                  <a:pt x="62187" y="80272"/>
                </a:cubicBezTo>
                <a:cubicBezTo>
                  <a:pt x="63830" y="74319"/>
                  <a:pt x="67295" y="68402"/>
                  <a:pt x="73069" y="61651"/>
                </a:cubicBezTo>
                <a:cubicBezTo>
                  <a:pt x="83630" y="49304"/>
                  <a:pt x="97144" y="39470"/>
                  <a:pt x="112134" y="33207"/>
                </a:cubicBezTo>
                <a:cubicBezTo>
                  <a:pt x="119468" y="30147"/>
                  <a:pt x="125492" y="28683"/>
                  <a:pt x="131088" y="28599"/>
                </a:cubicBezTo>
                <a:close/>
                <a:moveTo>
                  <a:pt x="67747" y="54162"/>
                </a:moveTo>
                <a:lnTo>
                  <a:pt x="67747" y="54162"/>
                </a:lnTo>
                <a:cubicBezTo>
                  <a:pt x="67259" y="54722"/>
                  <a:pt x="66771" y="55281"/>
                  <a:pt x="66283" y="55841"/>
                </a:cubicBezTo>
                <a:cubicBezTo>
                  <a:pt x="59627" y="63627"/>
                  <a:pt x="55591" y="70628"/>
                  <a:pt x="53579" y="77891"/>
                </a:cubicBezTo>
                <a:cubicBezTo>
                  <a:pt x="51852" y="84130"/>
                  <a:pt x="52305" y="89595"/>
                  <a:pt x="54912" y="93703"/>
                </a:cubicBezTo>
                <a:cubicBezTo>
                  <a:pt x="55305" y="94322"/>
                  <a:pt x="55734" y="94893"/>
                  <a:pt x="56198" y="95429"/>
                </a:cubicBezTo>
                <a:cubicBezTo>
                  <a:pt x="46161" y="98929"/>
                  <a:pt x="36755" y="101430"/>
                  <a:pt x="27111" y="102620"/>
                </a:cubicBezTo>
                <a:cubicBezTo>
                  <a:pt x="25338" y="102837"/>
                  <a:pt x="23702" y="102945"/>
                  <a:pt x="22202" y="102945"/>
                </a:cubicBezTo>
                <a:cubicBezTo>
                  <a:pt x="17438" y="102945"/>
                  <a:pt x="14062" y="101853"/>
                  <a:pt x="12133" y="99679"/>
                </a:cubicBezTo>
                <a:cubicBezTo>
                  <a:pt x="9073" y="96227"/>
                  <a:pt x="9883" y="90297"/>
                  <a:pt x="10371" y="87916"/>
                </a:cubicBezTo>
                <a:cubicBezTo>
                  <a:pt x="11704" y="81439"/>
                  <a:pt x="15050" y="74736"/>
                  <a:pt x="20622" y="67414"/>
                </a:cubicBezTo>
                <a:cubicBezTo>
                  <a:pt x="21896" y="65723"/>
                  <a:pt x="23253" y="64068"/>
                  <a:pt x="24658" y="62449"/>
                </a:cubicBezTo>
                <a:cubicBezTo>
                  <a:pt x="25504" y="62627"/>
                  <a:pt x="26301" y="62734"/>
                  <a:pt x="27004" y="62794"/>
                </a:cubicBezTo>
                <a:cubicBezTo>
                  <a:pt x="28247" y="62911"/>
                  <a:pt x="29488" y="62964"/>
                  <a:pt x="30721" y="62964"/>
                </a:cubicBezTo>
                <a:cubicBezTo>
                  <a:pt x="36784" y="62964"/>
                  <a:pt x="42659" y="61679"/>
                  <a:pt x="47745" y="60353"/>
                </a:cubicBezTo>
                <a:cubicBezTo>
                  <a:pt x="55067" y="58460"/>
                  <a:pt x="61627" y="56424"/>
                  <a:pt x="67747" y="54162"/>
                </a:cubicBezTo>
                <a:close/>
                <a:moveTo>
                  <a:pt x="60520" y="1"/>
                </a:moveTo>
                <a:cubicBezTo>
                  <a:pt x="52602" y="6263"/>
                  <a:pt x="44256" y="13002"/>
                  <a:pt x="36898" y="20503"/>
                </a:cubicBezTo>
                <a:cubicBezTo>
                  <a:pt x="28528" y="29040"/>
                  <a:pt x="22515" y="37493"/>
                  <a:pt x="18527" y="46363"/>
                </a:cubicBezTo>
                <a:cubicBezTo>
                  <a:pt x="16348" y="51197"/>
                  <a:pt x="16574" y="54626"/>
                  <a:pt x="17574" y="56984"/>
                </a:cubicBezTo>
                <a:cubicBezTo>
                  <a:pt x="16157" y="58627"/>
                  <a:pt x="14800" y="60306"/>
                  <a:pt x="13514" y="62008"/>
                </a:cubicBezTo>
                <a:cubicBezTo>
                  <a:pt x="7120" y="70414"/>
                  <a:pt x="3227" y="78308"/>
                  <a:pt x="1632" y="86118"/>
                </a:cubicBezTo>
                <a:cubicBezTo>
                  <a:pt x="1" y="94060"/>
                  <a:pt x="1358" y="100977"/>
                  <a:pt x="5442" y="105597"/>
                </a:cubicBezTo>
                <a:cubicBezTo>
                  <a:pt x="8156" y="108657"/>
                  <a:pt x="11919" y="110621"/>
                  <a:pt x="16622" y="111443"/>
                </a:cubicBezTo>
                <a:cubicBezTo>
                  <a:pt x="18324" y="111735"/>
                  <a:pt x="20144" y="111881"/>
                  <a:pt x="22113" y="111881"/>
                </a:cubicBezTo>
                <a:cubicBezTo>
                  <a:pt x="23999" y="111881"/>
                  <a:pt x="26021" y="111747"/>
                  <a:pt x="28206" y="111479"/>
                </a:cubicBezTo>
                <a:cubicBezTo>
                  <a:pt x="42101" y="109776"/>
                  <a:pt x="55341" y="105466"/>
                  <a:pt x="67247" y="100906"/>
                </a:cubicBezTo>
                <a:cubicBezTo>
                  <a:pt x="68579" y="101097"/>
                  <a:pt x="69988" y="101194"/>
                  <a:pt x="71467" y="101194"/>
                </a:cubicBezTo>
                <a:cubicBezTo>
                  <a:pt x="73398" y="101194"/>
                  <a:pt x="75448" y="101029"/>
                  <a:pt x="77605" y="100692"/>
                </a:cubicBezTo>
                <a:cubicBezTo>
                  <a:pt x="87619" y="99156"/>
                  <a:pt x="100394" y="95643"/>
                  <a:pt x="110336" y="92464"/>
                </a:cubicBezTo>
                <a:lnTo>
                  <a:pt x="110336" y="92464"/>
                </a:lnTo>
                <a:cubicBezTo>
                  <a:pt x="106109" y="99632"/>
                  <a:pt x="103490" y="106633"/>
                  <a:pt x="102359" y="113800"/>
                </a:cubicBezTo>
                <a:lnTo>
                  <a:pt x="111181" y="115181"/>
                </a:lnTo>
                <a:cubicBezTo>
                  <a:pt x="112788" y="105002"/>
                  <a:pt x="118015" y="95881"/>
                  <a:pt x="124397" y="87773"/>
                </a:cubicBezTo>
                <a:cubicBezTo>
                  <a:pt x="135244" y="84094"/>
                  <a:pt x="147531" y="79772"/>
                  <a:pt x="157473" y="75117"/>
                </a:cubicBezTo>
                <a:cubicBezTo>
                  <a:pt x="164116" y="72009"/>
                  <a:pt x="169105" y="69057"/>
                  <a:pt x="172713" y="66092"/>
                </a:cubicBezTo>
                <a:cubicBezTo>
                  <a:pt x="177558" y="62127"/>
                  <a:pt x="180023" y="57960"/>
                  <a:pt x="180059" y="53686"/>
                </a:cubicBezTo>
                <a:cubicBezTo>
                  <a:pt x="180083" y="50662"/>
                  <a:pt x="178797" y="48209"/>
                  <a:pt x="176439" y="46768"/>
                </a:cubicBezTo>
                <a:cubicBezTo>
                  <a:pt x="175000" y="45884"/>
                  <a:pt x="173254" y="45440"/>
                  <a:pt x="171134" y="45440"/>
                </a:cubicBezTo>
                <a:cubicBezTo>
                  <a:pt x="168660" y="45440"/>
                  <a:pt x="165678" y="46044"/>
                  <a:pt x="162080" y="47256"/>
                </a:cubicBezTo>
                <a:cubicBezTo>
                  <a:pt x="157032" y="48947"/>
                  <a:pt x="152031" y="51424"/>
                  <a:pt x="149507" y="52733"/>
                </a:cubicBezTo>
                <a:cubicBezTo>
                  <a:pt x="141244" y="57055"/>
                  <a:pt x="134648" y="63449"/>
                  <a:pt x="129100" y="69104"/>
                </a:cubicBezTo>
                <a:cubicBezTo>
                  <a:pt x="125254" y="73033"/>
                  <a:pt x="121956" y="76665"/>
                  <a:pt x="119099" y="80141"/>
                </a:cubicBezTo>
                <a:cubicBezTo>
                  <a:pt x="117980" y="80510"/>
                  <a:pt x="116884" y="80880"/>
                  <a:pt x="115801" y="81249"/>
                </a:cubicBezTo>
                <a:cubicBezTo>
                  <a:pt x="114396" y="81713"/>
                  <a:pt x="113038" y="82177"/>
                  <a:pt x="111705" y="82618"/>
                </a:cubicBezTo>
                <a:cubicBezTo>
                  <a:pt x="108859" y="83582"/>
                  <a:pt x="105514" y="84642"/>
                  <a:pt x="101930" y="85713"/>
                </a:cubicBezTo>
                <a:cubicBezTo>
                  <a:pt x="111467" y="80689"/>
                  <a:pt x="120825" y="74653"/>
                  <a:pt x="129029" y="67021"/>
                </a:cubicBezTo>
                <a:cubicBezTo>
                  <a:pt x="137649" y="58996"/>
                  <a:pt x="143578" y="50388"/>
                  <a:pt x="146674" y="41422"/>
                </a:cubicBezTo>
                <a:cubicBezTo>
                  <a:pt x="148829" y="35136"/>
                  <a:pt x="148591" y="29945"/>
                  <a:pt x="145935" y="26004"/>
                </a:cubicBezTo>
                <a:cubicBezTo>
                  <a:pt x="143201" y="21908"/>
                  <a:pt x="138056" y="19666"/>
                  <a:pt x="131412" y="19666"/>
                </a:cubicBezTo>
                <a:cubicBezTo>
                  <a:pt x="131258" y="19666"/>
                  <a:pt x="131102" y="19667"/>
                  <a:pt x="130945" y="19670"/>
                </a:cubicBezTo>
                <a:cubicBezTo>
                  <a:pt x="127516" y="19717"/>
                  <a:pt x="124016" y="20182"/>
                  <a:pt x="120301" y="21075"/>
                </a:cubicBezTo>
                <a:cubicBezTo>
                  <a:pt x="121861" y="19360"/>
                  <a:pt x="123016" y="17824"/>
                  <a:pt x="123826" y="16395"/>
                </a:cubicBezTo>
                <a:cubicBezTo>
                  <a:pt x="125981" y="12621"/>
                  <a:pt x="125361" y="9918"/>
                  <a:pt x="124468" y="8323"/>
                </a:cubicBezTo>
                <a:cubicBezTo>
                  <a:pt x="123671" y="6906"/>
                  <a:pt x="122004" y="5085"/>
                  <a:pt x="118587" y="4513"/>
                </a:cubicBezTo>
                <a:cubicBezTo>
                  <a:pt x="117842" y="4392"/>
                  <a:pt x="117035" y="4330"/>
                  <a:pt x="116159" y="4330"/>
                </a:cubicBezTo>
                <a:cubicBezTo>
                  <a:pt x="114974" y="4330"/>
                  <a:pt x="113662" y="4442"/>
                  <a:pt x="112205" y="4668"/>
                </a:cubicBezTo>
                <a:cubicBezTo>
                  <a:pt x="108264" y="5275"/>
                  <a:pt x="103228" y="6716"/>
                  <a:pt x="96810" y="9061"/>
                </a:cubicBezTo>
                <a:cubicBezTo>
                  <a:pt x="85559" y="13181"/>
                  <a:pt x="72664" y="19158"/>
                  <a:pt x="63247" y="23515"/>
                </a:cubicBezTo>
                <a:lnTo>
                  <a:pt x="62508" y="23861"/>
                </a:lnTo>
                <a:cubicBezTo>
                  <a:pt x="52769" y="28373"/>
                  <a:pt x="43756" y="33779"/>
                  <a:pt x="35719" y="39922"/>
                </a:cubicBezTo>
                <a:cubicBezTo>
                  <a:pt x="33362" y="41732"/>
                  <a:pt x="31088" y="43601"/>
                  <a:pt x="28909" y="45518"/>
                </a:cubicBezTo>
                <a:cubicBezTo>
                  <a:pt x="37017" y="30683"/>
                  <a:pt x="50590" y="19229"/>
                  <a:pt x="66056" y="7013"/>
                </a:cubicBezTo>
                <a:lnTo>
                  <a:pt x="60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280900" y="193475"/>
            <a:ext cx="291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Test </a:t>
            </a: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Structure</a:t>
            </a:r>
            <a:endParaRPr b="1" sz="2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7647350" y="4747250"/>
            <a:ext cx="145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Presented By: Fuad Hasan</a:t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700" y="794650"/>
            <a:ext cx="4732526" cy="41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692494">
            <a:off x="7635602" y="-792533"/>
            <a:ext cx="2227649" cy="2339737"/>
          </a:xfrm>
          <a:custGeom>
            <a:rect b="b" l="l" r="r" t="t"/>
            <a:pathLst>
              <a:path extrusionOk="0" h="115182" w="180083">
                <a:moveTo>
                  <a:pt x="115182" y="13300"/>
                </a:moveTo>
                <a:cubicBezTo>
                  <a:pt x="114491" y="14205"/>
                  <a:pt x="113408" y="15467"/>
                  <a:pt x="111705" y="17122"/>
                </a:cubicBezTo>
                <a:cubicBezTo>
                  <a:pt x="108705" y="20063"/>
                  <a:pt x="105311" y="22777"/>
                  <a:pt x="103990" y="23801"/>
                </a:cubicBezTo>
                <a:cubicBezTo>
                  <a:pt x="86583" y="37362"/>
                  <a:pt x="69640" y="45447"/>
                  <a:pt x="45506" y="51709"/>
                </a:cubicBezTo>
                <a:cubicBezTo>
                  <a:pt x="41625" y="52721"/>
                  <a:pt x="37267" y="53710"/>
                  <a:pt x="32897" y="53971"/>
                </a:cubicBezTo>
                <a:cubicBezTo>
                  <a:pt x="42268" y="45316"/>
                  <a:pt x="53567" y="37850"/>
                  <a:pt x="66259" y="31969"/>
                </a:cubicBezTo>
                <a:lnTo>
                  <a:pt x="66997" y="31624"/>
                </a:lnTo>
                <a:cubicBezTo>
                  <a:pt x="75379" y="27742"/>
                  <a:pt x="86857" y="22420"/>
                  <a:pt x="97108" y="18491"/>
                </a:cubicBezTo>
                <a:cubicBezTo>
                  <a:pt x="102585" y="16384"/>
                  <a:pt x="107169" y="14895"/>
                  <a:pt x="110729" y="14062"/>
                </a:cubicBezTo>
                <a:cubicBezTo>
                  <a:pt x="112729" y="13586"/>
                  <a:pt x="114170" y="13371"/>
                  <a:pt x="115182" y="13300"/>
                </a:cubicBezTo>
                <a:close/>
                <a:moveTo>
                  <a:pt x="170998" y="54376"/>
                </a:moveTo>
                <a:cubicBezTo>
                  <a:pt x="170427" y="56257"/>
                  <a:pt x="167474" y="60568"/>
                  <a:pt x="153686" y="67033"/>
                </a:cubicBezTo>
                <a:cubicBezTo>
                  <a:pt x="148531" y="69438"/>
                  <a:pt x="142792" y="71736"/>
                  <a:pt x="136887" y="73926"/>
                </a:cubicBezTo>
                <a:cubicBezTo>
                  <a:pt x="142590" y="68199"/>
                  <a:pt x="147733" y="63735"/>
                  <a:pt x="153639" y="60651"/>
                </a:cubicBezTo>
                <a:cubicBezTo>
                  <a:pt x="155782" y="59544"/>
                  <a:pt x="160009" y="57436"/>
                  <a:pt x="164295" y="55936"/>
                </a:cubicBezTo>
                <a:cubicBezTo>
                  <a:pt x="167914" y="54662"/>
                  <a:pt x="169962" y="54388"/>
                  <a:pt x="170998" y="54376"/>
                </a:cubicBezTo>
                <a:close/>
                <a:moveTo>
                  <a:pt x="131374" y="28599"/>
                </a:moveTo>
                <a:cubicBezTo>
                  <a:pt x="133267" y="28599"/>
                  <a:pt x="137113" y="28861"/>
                  <a:pt x="138518" y="30969"/>
                </a:cubicBezTo>
                <a:cubicBezTo>
                  <a:pt x="139780" y="32850"/>
                  <a:pt x="139054" y="36112"/>
                  <a:pt x="138232" y="38505"/>
                </a:cubicBezTo>
                <a:cubicBezTo>
                  <a:pt x="135625" y="46078"/>
                  <a:pt x="130481" y="53471"/>
                  <a:pt x="122944" y="60472"/>
                </a:cubicBezTo>
                <a:cubicBezTo>
                  <a:pt x="108431" y="73986"/>
                  <a:pt x="89536" y="82296"/>
                  <a:pt x="72974" y="89035"/>
                </a:cubicBezTo>
                <a:cubicBezTo>
                  <a:pt x="70759" y="89940"/>
                  <a:pt x="68581" y="90809"/>
                  <a:pt x="66449" y="91643"/>
                </a:cubicBezTo>
                <a:cubicBezTo>
                  <a:pt x="64782" y="91143"/>
                  <a:pt x="63330" y="90297"/>
                  <a:pt x="62449" y="88916"/>
                </a:cubicBezTo>
                <a:cubicBezTo>
                  <a:pt x="60925" y="86499"/>
                  <a:pt x="61461" y="82880"/>
                  <a:pt x="62187" y="80272"/>
                </a:cubicBezTo>
                <a:cubicBezTo>
                  <a:pt x="63830" y="74319"/>
                  <a:pt x="67295" y="68402"/>
                  <a:pt x="73069" y="61651"/>
                </a:cubicBezTo>
                <a:cubicBezTo>
                  <a:pt x="83630" y="49304"/>
                  <a:pt x="97144" y="39470"/>
                  <a:pt x="112134" y="33207"/>
                </a:cubicBezTo>
                <a:cubicBezTo>
                  <a:pt x="119468" y="30147"/>
                  <a:pt x="125492" y="28683"/>
                  <a:pt x="131088" y="28599"/>
                </a:cubicBezTo>
                <a:close/>
                <a:moveTo>
                  <a:pt x="67747" y="54162"/>
                </a:moveTo>
                <a:lnTo>
                  <a:pt x="67747" y="54162"/>
                </a:lnTo>
                <a:cubicBezTo>
                  <a:pt x="67259" y="54722"/>
                  <a:pt x="66771" y="55281"/>
                  <a:pt x="66283" y="55841"/>
                </a:cubicBezTo>
                <a:cubicBezTo>
                  <a:pt x="59627" y="63627"/>
                  <a:pt x="55591" y="70628"/>
                  <a:pt x="53579" y="77891"/>
                </a:cubicBezTo>
                <a:cubicBezTo>
                  <a:pt x="51852" y="84130"/>
                  <a:pt x="52305" y="89595"/>
                  <a:pt x="54912" y="93703"/>
                </a:cubicBezTo>
                <a:cubicBezTo>
                  <a:pt x="55305" y="94322"/>
                  <a:pt x="55734" y="94893"/>
                  <a:pt x="56198" y="95429"/>
                </a:cubicBezTo>
                <a:cubicBezTo>
                  <a:pt x="46161" y="98929"/>
                  <a:pt x="36755" y="101430"/>
                  <a:pt x="27111" y="102620"/>
                </a:cubicBezTo>
                <a:cubicBezTo>
                  <a:pt x="25338" y="102837"/>
                  <a:pt x="23702" y="102945"/>
                  <a:pt x="22202" y="102945"/>
                </a:cubicBezTo>
                <a:cubicBezTo>
                  <a:pt x="17438" y="102945"/>
                  <a:pt x="14062" y="101853"/>
                  <a:pt x="12133" y="99679"/>
                </a:cubicBezTo>
                <a:cubicBezTo>
                  <a:pt x="9073" y="96227"/>
                  <a:pt x="9883" y="90297"/>
                  <a:pt x="10371" y="87916"/>
                </a:cubicBezTo>
                <a:cubicBezTo>
                  <a:pt x="11704" y="81439"/>
                  <a:pt x="15050" y="74736"/>
                  <a:pt x="20622" y="67414"/>
                </a:cubicBezTo>
                <a:cubicBezTo>
                  <a:pt x="21896" y="65723"/>
                  <a:pt x="23253" y="64068"/>
                  <a:pt x="24658" y="62449"/>
                </a:cubicBezTo>
                <a:cubicBezTo>
                  <a:pt x="25504" y="62627"/>
                  <a:pt x="26301" y="62734"/>
                  <a:pt x="27004" y="62794"/>
                </a:cubicBezTo>
                <a:cubicBezTo>
                  <a:pt x="28247" y="62911"/>
                  <a:pt x="29488" y="62964"/>
                  <a:pt x="30721" y="62964"/>
                </a:cubicBezTo>
                <a:cubicBezTo>
                  <a:pt x="36784" y="62964"/>
                  <a:pt x="42659" y="61679"/>
                  <a:pt x="47745" y="60353"/>
                </a:cubicBezTo>
                <a:cubicBezTo>
                  <a:pt x="55067" y="58460"/>
                  <a:pt x="61627" y="56424"/>
                  <a:pt x="67747" y="54162"/>
                </a:cubicBezTo>
                <a:close/>
                <a:moveTo>
                  <a:pt x="60520" y="1"/>
                </a:moveTo>
                <a:cubicBezTo>
                  <a:pt x="52602" y="6263"/>
                  <a:pt x="44256" y="13002"/>
                  <a:pt x="36898" y="20503"/>
                </a:cubicBezTo>
                <a:cubicBezTo>
                  <a:pt x="28528" y="29040"/>
                  <a:pt x="22515" y="37493"/>
                  <a:pt x="18527" y="46363"/>
                </a:cubicBezTo>
                <a:cubicBezTo>
                  <a:pt x="16348" y="51197"/>
                  <a:pt x="16574" y="54626"/>
                  <a:pt x="17574" y="56984"/>
                </a:cubicBezTo>
                <a:cubicBezTo>
                  <a:pt x="16157" y="58627"/>
                  <a:pt x="14800" y="60306"/>
                  <a:pt x="13514" y="62008"/>
                </a:cubicBezTo>
                <a:cubicBezTo>
                  <a:pt x="7120" y="70414"/>
                  <a:pt x="3227" y="78308"/>
                  <a:pt x="1632" y="86118"/>
                </a:cubicBezTo>
                <a:cubicBezTo>
                  <a:pt x="1" y="94060"/>
                  <a:pt x="1358" y="100977"/>
                  <a:pt x="5442" y="105597"/>
                </a:cubicBezTo>
                <a:cubicBezTo>
                  <a:pt x="8156" y="108657"/>
                  <a:pt x="11919" y="110621"/>
                  <a:pt x="16622" y="111443"/>
                </a:cubicBezTo>
                <a:cubicBezTo>
                  <a:pt x="18324" y="111735"/>
                  <a:pt x="20144" y="111881"/>
                  <a:pt x="22113" y="111881"/>
                </a:cubicBezTo>
                <a:cubicBezTo>
                  <a:pt x="23999" y="111881"/>
                  <a:pt x="26021" y="111747"/>
                  <a:pt x="28206" y="111479"/>
                </a:cubicBezTo>
                <a:cubicBezTo>
                  <a:pt x="42101" y="109776"/>
                  <a:pt x="55341" y="105466"/>
                  <a:pt x="67247" y="100906"/>
                </a:cubicBezTo>
                <a:cubicBezTo>
                  <a:pt x="68579" y="101097"/>
                  <a:pt x="69988" y="101194"/>
                  <a:pt x="71467" y="101194"/>
                </a:cubicBezTo>
                <a:cubicBezTo>
                  <a:pt x="73398" y="101194"/>
                  <a:pt x="75448" y="101029"/>
                  <a:pt x="77605" y="100692"/>
                </a:cubicBezTo>
                <a:cubicBezTo>
                  <a:pt x="87619" y="99156"/>
                  <a:pt x="100394" y="95643"/>
                  <a:pt x="110336" y="92464"/>
                </a:cubicBezTo>
                <a:lnTo>
                  <a:pt x="110336" y="92464"/>
                </a:lnTo>
                <a:cubicBezTo>
                  <a:pt x="106109" y="99632"/>
                  <a:pt x="103490" y="106633"/>
                  <a:pt x="102359" y="113800"/>
                </a:cubicBezTo>
                <a:lnTo>
                  <a:pt x="111181" y="115181"/>
                </a:lnTo>
                <a:cubicBezTo>
                  <a:pt x="112788" y="105002"/>
                  <a:pt x="118015" y="95881"/>
                  <a:pt x="124397" y="87773"/>
                </a:cubicBezTo>
                <a:cubicBezTo>
                  <a:pt x="135244" y="84094"/>
                  <a:pt x="147531" y="79772"/>
                  <a:pt x="157473" y="75117"/>
                </a:cubicBezTo>
                <a:cubicBezTo>
                  <a:pt x="164116" y="72009"/>
                  <a:pt x="169105" y="69057"/>
                  <a:pt x="172713" y="66092"/>
                </a:cubicBezTo>
                <a:cubicBezTo>
                  <a:pt x="177558" y="62127"/>
                  <a:pt x="180023" y="57960"/>
                  <a:pt x="180059" y="53686"/>
                </a:cubicBezTo>
                <a:cubicBezTo>
                  <a:pt x="180083" y="50662"/>
                  <a:pt x="178797" y="48209"/>
                  <a:pt x="176439" y="46768"/>
                </a:cubicBezTo>
                <a:cubicBezTo>
                  <a:pt x="175000" y="45884"/>
                  <a:pt x="173254" y="45440"/>
                  <a:pt x="171134" y="45440"/>
                </a:cubicBezTo>
                <a:cubicBezTo>
                  <a:pt x="168660" y="45440"/>
                  <a:pt x="165678" y="46044"/>
                  <a:pt x="162080" y="47256"/>
                </a:cubicBezTo>
                <a:cubicBezTo>
                  <a:pt x="157032" y="48947"/>
                  <a:pt x="152031" y="51424"/>
                  <a:pt x="149507" y="52733"/>
                </a:cubicBezTo>
                <a:cubicBezTo>
                  <a:pt x="141244" y="57055"/>
                  <a:pt x="134648" y="63449"/>
                  <a:pt x="129100" y="69104"/>
                </a:cubicBezTo>
                <a:cubicBezTo>
                  <a:pt x="125254" y="73033"/>
                  <a:pt x="121956" y="76665"/>
                  <a:pt x="119099" y="80141"/>
                </a:cubicBezTo>
                <a:cubicBezTo>
                  <a:pt x="117980" y="80510"/>
                  <a:pt x="116884" y="80880"/>
                  <a:pt x="115801" y="81249"/>
                </a:cubicBezTo>
                <a:cubicBezTo>
                  <a:pt x="114396" y="81713"/>
                  <a:pt x="113038" y="82177"/>
                  <a:pt x="111705" y="82618"/>
                </a:cubicBezTo>
                <a:cubicBezTo>
                  <a:pt x="108859" y="83582"/>
                  <a:pt x="105514" y="84642"/>
                  <a:pt x="101930" y="85713"/>
                </a:cubicBezTo>
                <a:cubicBezTo>
                  <a:pt x="111467" y="80689"/>
                  <a:pt x="120825" y="74653"/>
                  <a:pt x="129029" y="67021"/>
                </a:cubicBezTo>
                <a:cubicBezTo>
                  <a:pt x="137649" y="58996"/>
                  <a:pt x="143578" y="50388"/>
                  <a:pt x="146674" y="41422"/>
                </a:cubicBezTo>
                <a:cubicBezTo>
                  <a:pt x="148829" y="35136"/>
                  <a:pt x="148591" y="29945"/>
                  <a:pt x="145935" y="26004"/>
                </a:cubicBezTo>
                <a:cubicBezTo>
                  <a:pt x="143201" y="21908"/>
                  <a:pt x="138056" y="19666"/>
                  <a:pt x="131412" y="19666"/>
                </a:cubicBezTo>
                <a:cubicBezTo>
                  <a:pt x="131258" y="19666"/>
                  <a:pt x="131102" y="19667"/>
                  <a:pt x="130945" y="19670"/>
                </a:cubicBezTo>
                <a:cubicBezTo>
                  <a:pt x="127516" y="19717"/>
                  <a:pt x="124016" y="20182"/>
                  <a:pt x="120301" y="21075"/>
                </a:cubicBezTo>
                <a:cubicBezTo>
                  <a:pt x="121861" y="19360"/>
                  <a:pt x="123016" y="17824"/>
                  <a:pt x="123826" y="16395"/>
                </a:cubicBezTo>
                <a:cubicBezTo>
                  <a:pt x="125981" y="12621"/>
                  <a:pt x="125361" y="9918"/>
                  <a:pt x="124468" y="8323"/>
                </a:cubicBezTo>
                <a:cubicBezTo>
                  <a:pt x="123671" y="6906"/>
                  <a:pt x="122004" y="5085"/>
                  <a:pt x="118587" y="4513"/>
                </a:cubicBezTo>
                <a:cubicBezTo>
                  <a:pt x="117842" y="4392"/>
                  <a:pt x="117035" y="4330"/>
                  <a:pt x="116159" y="4330"/>
                </a:cubicBezTo>
                <a:cubicBezTo>
                  <a:pt x="114974" y="4330"/>
                  <a:pt x="113662" y="4442"/>
                  <a:pt x="112205" y="4668"/>
                </a:cubicBezTo>
                <a:cubicBezTo>
                  <a:pt x="108264" y="5275"/>
                  <a:pt x="103228" y="6716"/>
                  <a:pt x="96810" y="9061"/>
                </a:cubicBezTo>
                <a:cubicBezTo>
                  <a:pt x="85559" y="13181"/>
                  <a:pt x="72664" y="19158"/>
                  <a:pt x="63247" y="23515"/>
                </a:cubicBezTo>
                <a:lnTo>
                  <a:pt x="62508" y="23861"/>
                </a:lnTo>
                <a:cubicBezTo>
                  <a:pt x="52769" y="28373"/>
                  <a:pt x="43756" y="33779"/>
                  <a:pt x="35719" y="39922"/>
                </a:cubicBezTo>
                <a:cubicBezTo>
                  <a:pt x="33362" y="41732"/>
                  <a:pt x="31088" y="43601"/>
                  <a:pt x="28909" y="45518"/>
                </a:cubicBezTo>
                <a:cubicBezTo>
                  <a:pt x="37017" y="30683"/>
                  <a:pt x="50590" y="19229"/>
                  <a:pt x="66056" y="7013"/>
                </a:cubicBezTo>
                <a:lnTo>
                  <a:pt x="60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327400" y="115750"/>
            <a:ext cx="408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Pre Condition</a:t>
            </a:r>
            <a:r>
              <a:rPr b="1" lang="en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of Buying Arts</a:t>
            </a:r>
            <a:endParaRPr b="1" sz="2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7647350" y="4747250"/>
            <a:ext cx="145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Presented By: Fuad Hasan</a:t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00" y="820200"/>
            <a:ext cx="4442299" cy="92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9"/>
          <p:cNvCxnSpPr/>
          <p:nvPr/>
        </p:nvCxnSpPr>
        <p:spPr>
          <a:xfrm rot="10800000">
            <a:off x="3191325" y="1133925"/>
            <a:ext cx="177000" cy="59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0" y="2225000"/>
            <a:ext cx="4806299" cy="22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8124" y="2436500"/>
            <a:ext cx="3501475" cy="186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6512625" y="1360725"/>
            <a:ext cx="130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Buy 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Successful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3" name="Google Shape;183;p29"/>
          <p:cNvCxnSpPr>
            <a:stCxn id="182" idx="2"/>
          </p:cNvCxnSpPr>
          <p:nvPr/>
        </p:nvCxnSpPr>
        <p:spPr>
          <a:xfrm flipH="1">
            <a:off x="6838275" y="1730025"/>
            <a:ext cx="325500" cy="117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 rot="692494">
            <a:off x="7635602" y="-792533"/>
            <a:ext cx="2227649" cy="2339737"/>
          </a:xfrm>
          <a:custGeom>
            <a:rect b="b" l="l" r="r" t="t"/>
            <a:pathLst>
              <a:path extrusionOk="0" h="115182" w="180083">
                <a:moveTo>
                  <a:pt x="115182" y="13300"/>
                </a:moveTo>
                <a:cubicBezTo>
                  <a:pt x="114491" y="14205"/>
                  <a:pt x="113408" y="15467"/>
                  <a:pt x="111705" y="17122"/>
                </a:cubicBezTo>
                <a:cubicBezTo>
                  <a:pt x="108705" y="20063"/>
                  <a:pt x="105311" y="22777"/>
                  <a:pt x="103990" y="23801"/>
                </a:cubicBezTo>
                <a:cubicBezTo>
                  <a:pt x="86583" y="37362"/>
                  <a:pt x="69640" y="45447"/>
                  <a:pt x="45506" y="51709"/>
                </a:cubicBezTo>
                <a:cubicBezTo>
                  <a:pt x="41625" y="52721"/>
                  <a:pt x="37267" y="53710"/>
                  <a:pt x="32897" y="53971"/>
                </a:cubicBezTo>
                <a:cubicBezTo>
                  <a:pt x="42268" y="45316"/>
                  <a:pt x="53567" y="37850"/>
                  <a:pt x="66259" y="31969"/>
                </a:cubicBezTo>
                <a:lnTo>
                  <a:pt x="66997" y="31624"/>
                </a:lnTo>
                <a:cubicBezTo>
                  <a:pt x="75379" y="27742"/>
                  <a:pt x="86857" y="22420"/>
                  <a:pt x="97108" y="18491"/>
                </a:cubicBezTo>
                <a:cubicBezTo>
                  <a:pt x="102585" y="16384"/>
                  <a:pt x="107169" y="14895"/>
                  <a:pt x="110729" y="14062"/>
                </a:cubicBezTo>
                <a:cubicBezTo>
                  <a:pt x="112729" y="13586"/>
                  <a:pt x="114170" y="13371"/>
                  <a:pt x="115182" y="13300"/>
                </a:cubicBezTo>
                <a:close/>
                <a:moveTo>
                  <a:pt x="170998" y="54376"/>
                </a:moveTo>
                <a:cubicBezTo>
                  <a:pt x="170427" y="56257"/>
                  <a:pt x="167474" y="60568"/>
                  <a:pt x="153686" y="67033"/>
                </a:cubicBezTo>
                <a:cubicBezTo>
                  <a:pt x="148531" y="69438"/>
                  <a:pt x="142792" y="71736"/>
                  <a:pt x="136887" y="73926"/>
                </a:cubicBezTo>
                <a:cubicBezTo>
                  <a:pt x="142590" y="68199"/>
                  <a:pt x="147733" y="63735"/>
                  <a:pt x="153639" y="60651"/>
                </a:cubicBezTo>
                <a:cubicBezTo>
                  <a:pt x="155782" y="59544"/>
                  <a:pt x="160009" y="57436"/>
                  <a:pt x="164295" y="55936"/>
                </a:cubicBezTo>
                <a:cubicBezTo>
                  <a:pt x="167914" y="54662"/>
                  <a:pt x="169962" y="54388"/>
                  <a:pt x="170998" y="54376"/>
                </a:cubicBezTo>
                <a:close/>
                <a:moveTo>
                  <a:pt x="131374" y="28599"/>
                </a:moveTo>
                <a:cubicBezTo>
                  <a:pt x="133267" y="28599"/>
                  <a:pt x="137113" y="28861"/>
                  <a:pt x="138518" y="30969"/>
                </a:cubicBezTo>
                <a:cubicBezTo>
                  <a:pt x="139780" y="32850"/>
                  <a:pt x="139054" y="36112"/>
                  <a:pt x="138232" y="38505"/>
                </a:cubicBezTo>
                <a:cubicBezTo>
                  <a:pt x="135625" y="46078"/>
                  <a:pt x="130481" y="53471"/>
                  <a:pt x="122944" y="60472"/>
                </a:cubicBezTo>
                <a:cubicBezTo>
                  <a:pt x="108431" y="73986"/>
                  <a:pt x="89536" y="82296"/>
                  <a:pt x="72974" y="89035"/>
                </a:cubicBezTo>
                <a:cubicBezTo>
                  <a:pt x="70759" y="89940"/>
                  <a:pt x="68581" y="90809"/>
                  <a:pt x="66449" y="91643"/>
                </a:cubicBezTo>
                <a:cubicBezTo>
                  <a:pt x="64782" y="91143"/>
                  <a:pt x="63330" y="90297"/>
                  <a:pt x="62449" y="88916"/>
                </a:cubicBezTo>
                <a:cubicBezTo>
                  <a:pt x="60925" y="86499"/>
                  <a:pt x="61461" y="82880"/>
                  <a:pt x="62187" y="80272"/>
                </a:cubicBezTo>
                <a:cubicBezTo>
                  <a:pt x="63830" y="74319"/>
                  <a:pt x="67295" y="68402"/>
                  <a:pt x="73069" y="61651"/>
                </a:cubicBezTo>
                <a:cubicBezTo>
                  <a:pt x="83630" y="49304"/>
                  <a:pt x="97144" y="39470"/>
                  <a:pt x="112134" y="33207"/>
                </a:cubicBezTo>
                <a:cubicBezTo>
                  <a:pt x="119468" y="30147"/>
                  <a:pt x="125492" y="28683"/>
                  <a:pt x="131088" y="28599"/>
                </a:cubicBezTo>
                <a:close/>
                <a:moveTo>
                  <a:pt x="67747" y="54162"/>
                </a:moveTo>
                <a:lnTo>
                  <a:pt x="67747" y="54162"/>
                </a:lnTo>
                <a:cubicBezTo>
                  <a:pt x="67259" y="54722"/>
                  <a:pt x="66771" y="55281"/>
                  <a:pt x="66283" y="55841"/>
                </a:cubicBezTo>
                <a:cubicBezTo>
                  <a:pt x="59627" y="63627"/>
                  <a:pt x="55591" y="70628"/>
                  <a:pt x="53579" y="77891"/>
                </a:cubicBezTo>
                <a:cubicBezTo>
                  <a:pt x="51852" y="84130"/>
                  <a:pt x="52305" y="89595"/>
                  <a:pt x="54912" y="93703"/>
                </a:cubicBezTo>
                <a:cubicBezTo>
                  <a:pt x="55305" y="94322"/>
                  <a:pt x="55734" y="94893"/>
                  <a:pt x="56198" y="95429"/>
                </a:cubicBezTo>
                <a:cubicBezTo>
                  <a:pt x="46161" y="98929"/>
                  <a:pt x="36755" y="101430"/>
                  <a:pt x="27111" y="102620"/>
                </a:cubicBezTo>
                <a:cubicBezTo>
                  <a:pt x="25338" y="102837"/>
                  <a:pt x="23702" y="102945"/>
                  <a:pt x="22202" y="102945"/>
                </a:cubicBezTo>
                <a:cubicBezTo>
                  <a:pt x="17438" y="102945"/>
                  <a:pt x="14062" y="101853"/>
                  <a:pt x="12133" y="99679"/>
                </a:cubicBezTo>
                <a:cubicBezTo>
                  <a:pt x="9073" y="96227"/>
                  <a:pt x="9883" y="90297"/>
                  <a:pt x="10371" y="87916"/>
                </a:cubicBezTo>
                <a:cubicBezTo>
                  <a:pt x="11704" y="81439"/>
                  <a:pt x="15050" y="74736"/>
                  <a:pt x="20622" y="67414"/>
                </a:cubicBezTo>
                <a:cubicBezTo>
                  <a:pt x="21896" y="65723"/>
                  <a:pt x="23253" y="64068"/>
                  <a:pt x="24658" y="62449"/>
                </a:cubicBezTo>
                <a:cubicBezTo>
                  <a:pt x="25504" y="62627"/>
                  <a:pt x="26301" y="62734"/>
                  <a:pt x="27004" y="62794"/>
                </a:cubicBezTo>
                <a:cubicBezTo>
                  <a:pt x="28247" y="62911"/>
                  <a:pt x="29488" y="62964"/>
                  <a:pt x="30721" y="62964"/>
                </a:cubicBezTo>
                <a:cubicBezTo>
                  <a:pt x="36784" y="62964"/>
                  <a:pt x="42659" y="61679"/>
                  <a:pt x="47745" y="60353"/>
                </a:cubicBezTo>
                <a:cubicBezTo>
                  <a:pt x="55067" y="58460"/>
                  <a:pt x="61627" y="56424"/>
                  <a:pt x="67747" y="54162"/>
                </a:cubicBezTo>
                <a:close/>
                <a:moveTo>
                  <a:pt x="60520" y="1"/>
                </a:moveTo>
                <a:cubicBezTo>
                  <a:pt x="52602" y="6263"/>
                  <a:pt x="44256" y="13002"/>
                  <a:pt x="36898" y="20503"/>
                </a:cubicBezTo>
                <a:cubicBezTo>
                  <a:pt x="28528" y="29040"/>
                  <a:pt x="22515" y="37493"/>
                  <a:pt x="18527" y="46363"/>
                </a:cubicBezTo>
                <a:cubicBezTo>
                  <a:pt x="16348" y="51197"/>
                  <a:pt x="16574" y="54626"/>
                  <a:pt x="17574" y="56984"/>
                </a:cubicBezTo>
                <a:cubicBezTo>
                  <a:pt x="16157" y="58627"/>
                  <a:pt x="14800" y="60306"/>
                  <a:pt x="13514" y="62008"/>
                </a:cubicBezTo>
                <a:cubicBezTo>
                  <a:pt x="7120" y="70414"/>
                  <a:pt x="3227" y="78308"/>
                  <a:pt x="1632" y="86118"/>
                </a:cubicBezTo>
                <a:cubicBezTo>
                  <a:pt x="1" y="94060"/>
                  <a:pt x="1358" y="100977"/>
                  <a:pt x="5442" y="105597"/>
                </a:cubicBezTo>
                <a:cubicBezTo>
                  <a:pt x="8156" y="108657"/>
                  <a:pt x="11919" y="110621"/>
                  <a:pt x="16622" y="111443"/>
                </a:cubicBezTo>
                <a:cubicBezTo>
                  <a:pt x="18324" y="111735"/>
                  <a:pt x="20144" y="111881"/>
                  <a:pt x="22113" y="111881"/>
                </a:cubicBezTo>
                <a:cubicBezTo>
                  <a:pt x="23999" y="111881"/>
                  <a:pt x="26021" y="111747"/>
                  <a:pt x="28206" y="111479"/>
                </a:cubicBezTo>
                <a:cubicBezTo>
                  <a:pt x="42101" y="109776"/>
                  <a:pt x="55341" y="105466"/>
                  <a:pt x="67247" y="100906"/>
                </a:cubicBezTo>
                <a:cubicBezTo>
                  <a:pt x="68579" y="101097"/>
                  <a:pt x="69988" y="101194"/>
                  <a:pt x="71467" y="101194"/>
                </a:cubicBezTo>
                <a:cubicBezTo>
                  <a:pt x="73398" y="101194"/>
                  <a:pt x="75448" y="101029"/>
                  <a:pt x="77605" y="100692"/>
                </a:cubicBezTo>
                <a:cubicBezTo>
                  <a:pt x="87619" y="99156"/>
                  <a:pt x="100394" y="95643"/>
                  <a:pt x="110336" y="92464"/>
                </a:cubicBezTo>
                <a:lnTo>
                  <a:pt x="110336" y="92464"/>
                </a:lnTo>
                <a:cubicBezTo>
                  <a:pt x="106109" y="99632"/>
                  <a:pt x="103490" y="106633"/>
                  <a:pt x="102359" y="113800"/>
                </a:cubicBezTo>
                <a:lnTo>
                  <a:pt x="111181" y="115181"/>
                </a:lnTo>
                <a:cubicBezTo>
                  <a:pt x="112788" y="105002"/>
                  <a:pt x="118015" y="95881"/>
                  <a:pt x="124397" y="87773"/>
                </a:cubicBezTo>
                <a:cubicBezTo>
                  <a:pt x="135244" y="84094"/>
                  <a:pt x="147531" y="79772"/>
                  <a:pt x="157473" y="75117"/>
                </a:cubicBezTo>
                <a:cubicBezTo>
                  <a:pt x="164116" y="72009"/>
                  <a:pt x="169105" y="69057"/>
                  <a:pt x="172713" y="66092"/>
                </a:cubicBezTo>
                <a:cubicBezTo>
                  <a:pt x="177558" y="62127"/>
                  <a:pt x="180023" y="57960"/>
                  <a:pt x="180059" y="53686"/>
                </a:cubicBezTo>
                <a:cubicBezTo>
                  <a:pt x="180083" y="50662"/>
                  <a:pt x="178797" y="48209"/>
                  <a:pt x="176439" y="46768"/>
                </a:cubicBezTo>
                <a:cubicBezTo>
                  <a:pt x="175000" y="45884"/>
                  <a:pt x="173254" y="45440"/>
                  <a:pt x="171134" y="45440"/>
                </a:cubicBezTo>
                <a:cubicBezTo>
                  <a:pt x="168660" y="45440"/>
                  <a:pt x="165678" y="46044"/>
                  <a:pt x="162080" y="47256"/>
                </a:cubicBezTo>
                <a:cubicBezTo>
                  <a:pt x="157032" y="48947"/>
                  <a:pt x="152031" y="51424"/>
                  <a:pt x="149507" y="52733"/>
                </a:cubicBezTo>
                <a:cubicBezTo>
                  <a:pt x="141244" y="57055"/>
                  <a:pt x="134648" y="63449"/>
                  <a:pt x="129100" y="69104"/>
                </a:cubicBezTo>
                <a:cubicBezTo>
                  <a:pt x="125254" y="73033"/>
                  <a:pt x="121956" y="76665"/>
                  <a:pt x="119099" y="80141"/>
                </a:cubicBezTo>
                <a:cubicBezTo>
                  <a:pt x="117980" y="80510"/>
                  <a:pt x="116884" y="80880"/>
                  <a:pt x="115801" y="81249"/>
                </a:cubicBezTo>
                <a:cubicBezTo>
                  <a:pt x="114396" y="81713"/>
                  <a:pt x="113038" y="82177"/>
                  <a:pt x="111705" y="82618"/>
                </a:cubicBezTo>
                <a:cubicBezTo>
                  <a:pt x="108859" y="83582"/>
                  <a:pt x="105514" y="84642"/>
                  <a:pt x="101930" y="85713"/>
                </a:cubicBezTo>
                <a:cubicBezTo>
                  <a:pt x="111467" y="80689"/>
                  <a:pt x="120825" y="74653"/>
                  <a:pt x="129029" y="67021"/>
                </a:cubicBezTo>
                <a:cubicBezTo>
                  <a:pt x="137649" y="58996"/>
                  <a:pt x="143578" y="50388"/>
                  <a:pt x="146674" y="41422"/>
                </a:cubicBezTo>
                <a:cubicBezTo>
                  <a:pt x="148829" y="35136"/>
                  <a:pt x="148591" y="29945"/>
                  <a:pt x="145935" y="26004"/>
                </a:cubicBezTo>
                <a:cubicBezTo>
                  <a:pt x="143201" y="21908"/>
                  <a:pt x="138056" y="19666"/>
                  <a:pt x="131412" y="19666"/>
                </a:cubicBezTo>
                <a:cubicBezTo>
                  <a:pt x="131258" y="19666"/>
                  <a:pt x="131102" y="19667"/>
                  <a:pt x="130945" y="19670"/>
                </a:cubicBezTo>
                <a:cubicBezTo>
                  <a:pt x="127516" y="19717"/>
                  <a:pt x="124016" y="20182"/>
                  <a:pt x="120301" y="21075"/>
                </a:cubicBezTo>
                <a:cubicBezTo>
                  <a:pt x="121861" y="19360"/>
                  <a:pt x="123016" y="17824"/>
                  <a:pt x="123826" y="16395"/>
                </a:cubicBezTo>
                <a:cubicBezTo>
                  <a:pt x="125981" y="12621"/>
                  <a:pt x="125361" y="9918"/>
                  <a:pt x="124468" y="8323"/>
                </a:cubicBezTo>
                <a:cubicBezTo>
                  <a:pt x="123671" y="6906"/>
                  <a:pt x="122004" y="5085"/>
                  <a:pt x="118587" y="4513"/>
                </a:cubicBezTo>
                <a:cubicBezTo>
                  <a:pt x="117842" y="4392"/>
                  <a:pt x="117035" y="4330"/>
                  <a:pt x="116159" y="4330"/>
                </a:cubicBezTo>
                <a:cubicBezTo>
                  <a:pt x="114974" y="4330"/>
                  <a:pt x="113662" y="4442"/>
                  <a:pt x="112205" y="4668"/>
                </a:cubicBezTo>
                <a:cubicBezTo>
                  <a:pt x="108264" y="5275"/>
                  <a:pt x="103228" y="6716"/>
                  <a:pt x="96810" y="9061"/>
                </a:cubicBezTo>
                <a:cubicBezTo>
                  <a:pt x="85559" y="13181"/>
                  <a:pt x="72664" y="19158"/>
                  <a:pt x="63247" y="23515"/>
                </a:cubicBezTo>
                <a:lnTo>
                  <a:pt x="62508" y="23861"/>
                </a:lnTo>
                <a:cubicBezTo>
                  <a:pt x="52769" y="28373"/>
                  <a:pt x="43756" y="33779"/>
                  <a:pt x="35719" y="39922"/>
                </a:cubicBezTo>
                <a:cubicBezTo>
                  <a:pt x="33362" y="41732"/>
                  <a:pt x="31088" y="43601"/>
                  <a:pt x="28909" y="45518"/>
                </a:cubicBezTo>
                <a:cubicBezTo>
                  <a:pt x="37017" y="30683"/>
                  <a:pt x="50590" y="19229"/>
                  <a:pt x="66056" y="7013"/>
                </a:cubicBezTo>
                <a:lnTo>
                  <a:pt x="60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280900" y="193475"/>
            <a:ext cx="249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Post Condition</a:t>
            </a:r>
            <a:endParaRPr b="1" sz="2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75" y="1056775"/>
            <a:ext cx="4719650" cy="11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85925"/>
            <a:ext cx="5887141" cy="26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7647350" y="4747250"/>
            <a:ext cx="145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Presented By: Fuad Hasan</a:t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/>
        </p:nvSpPr>
        <p:spPr>
          <a:xfrm>
            <a:off x="2377050" y="468475"/>
            <a:ext cx="43899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Bai Jamjuree"/>
                <a:ea typeface="Bai Jamjuree"/>
                <a:cs typeface="Bai Jamjuree"/>
                <a:sym typeface="Bai Jamjuree"/>
              </a:rPr>
              <a:t>Cypress Testing</a:t>
            </a:r>
            <a:endParaRPr b="1" sz="3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1486" l="-910" r="909" t="10570"/>
          <a:stretch/>
        </p:blipFill>
        <p:spPr>
          <a:xfrm>
            <a:off x="4030000" y="1917325"/>
            <a:ext cx="4856798" cy="26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417250" y="1402888"/>
            <a:ext cx="3533400" cy="3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Cypress is a powerful and easy-to-use testing framework for end-to-end testing.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mo"/>
                <a:ea typeface="Arimo"/>
                <a:cs typeface="Arimo"/>
                <a:sym typeface="Arimo"/>
              </a:rPr>
              <a:t>Feature Lists</a:t>
            </a:r>
            <a:endParaRPr sz="1800"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●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Employee add/terminate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Regular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Irregular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●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Leave application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Regular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Irregular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●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Attendance report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Regular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Irregular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●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Performance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Regular</a:t>
            </a:r>
            <a:endParaRPr sz="1300"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mo"/>
              <a:buChar char="○"/>
            </a:pPr>
            <a:r>
              <a:rPr lang="en" sz="1300">
                <a:latin typeface="Arimo"/>
                <a:ea typeface="Arimo"/>
                <a:cs typeface="Arimo"/>
                <a:sym typeface="Arimo"/>
              </a:rPr>
              <a:t>Irregular</a:t>
            </a:r>
            <a:endParaRPr sz="13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 Application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0" y="1285375"/>
            <a:ext cx="8839200" cy="3491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Structure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9227"/>
            <a:ext cx="8839198" cy="30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Proposal Overview by Slidesgo">
  <a:themeElements>
    <a:clrScheme name="Simple Light">
      <a:dk1>
        <a:srgbClr val="292929"/>
      </a:dk1>
      <a:lt1>
        <a:srgbClr val="F4ECEA"/>
      </a:lt1>
      <a:dk2>
        <a:srgbClr val="FF852F"/>
      </a:dk2>
      <a:lt2>
        <a:srgbClr val="A6E99A"/>
      </a:lt2>
      <a:accent1>
        <a:srgbClr val="D7E390"/>
      </a:accent1>
      <a:accent2>
        <a:srgbClr val="CCAD8E"/>
      </a:accent2>
      <a:accent3>
        <a:srgbClr val="585858"/>
      </a:accent3>
      <a:accent4>
        <a:srgbClr val="FFFFFF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